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282" r:id="rId3"/>
    <p:sldId id="276" r:id="rId4"/>
    <p:sldId id="257" r:id="rId5"/>
    <p:sldId id="279" r:id="rId6"/>
    <p:sldId id="258" r:id="rId7"/>
    <p:sldId id="259" r:id="rId8"/>
    <p:sldId id="264" r:id="rId9"/>
    <p:sldId id="280" r:id="rId10"/>
    <p:sldId id="277" r:id="rId11"/>
    <p:sldId id="278"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1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 động</a:t>
            </a:r>
            <a:r>
              <a:rPr lang="en-US" baseline="0" smtClean="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linh</a:t>
            </a:r>
            <a:r>
              <a:rPr lang="en-US" baseline="0" smtClean="0"/>
              <a:t> động tổ chức hs. GV đọc kĩ SGV để hiểu được mục tiêu của hoạt động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02835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3/8/2022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3/8/2022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3/8/2022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3" Type="http://schemas.openxmlformats.org/officeDocument/2006/relationships/slideLayout" Target="../slideLayouts/slideLayout6.xml"/><Relationship Id="rId7" Type="http://schemas.openxmlformats.org/officeDocument/2006/relationships/image" Target="../media/image20.png"/><Relationship Id="rId12" Type="http://schemas.openxmlformats.org/officeDocument/2006/relationships/image" Target="../media/image25.gif"/><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9.png"/><Relationship Id="rId11" Type="http://schemas.openxmlformats.org/officeDocument/2006/relationships/image" Target="../media/image24.gif"/><Relationship Id="rId5" Type="http://schemas.microsoft.com/office/2007/relationships/hdphoto" Target="../media/hdphoto2.wdp"/><Relationship Id="rId10" Type="http://schemas.openxmlformats.org/officeDocument/2006/relationships/image" Target="../media/image23.gif"/><Relationship Id="rId4" Type="http://schemas.openxmlformats.org/officeDocument/2006/relationships/image" Target="../media/image18.png"/><Relationship Id="rId9" Type="http://schemas.openxmlformats.org/officeDocument/2006/relationships/image" Target="../media/image22.gif"/><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1.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media" Target="../media/media4.mp4"/><Relationship Id="rId7" Type="http://schemas.openxmlformats.org/officeDocument/2006/relationships/image" Target="../media/image17.pn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16.png"/><Relationship Id="rId5" Type="http://schemas.openxmlformats.org/officeDocument/2006/relationships/slideLayout" Target="../slideLayouts/slideLayout4.xml"/><Relationship Id="rId4" Type="http://schemas.openxmlformats.org/officeDocument/2006/relationships/video" Target="../media/media4.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796740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a:off x="2590799" y="2502751"/>
            <a:ext cx="2478233" cy="2968389"/>
          </a:xfrm>
          <a:prstGeom prst="rect">
            <a:avLst/>
          </a:prstGeom>
        </p:spPr>
      </p:pic>
      <p:pic>
        <p:nvPicPr>
          <p:cNvPr id="4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37115" y="2923218"/>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flipH="1">
            <a:off x="4232415" y="2502751"/>
            <a:ext cx="2478233" cy="2968389"/>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0480" y="2952750"/>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7000" y="818285"/>
            <a:ext cx="2514600" cy="584775"/>
          </a:xfrm>
          <a:prstGeom prst="rect">
            <a:avLst/>
          </a:prstGeom>
          <a:noFill/>
        </p:spPr>
        <p:txBody>
          <a:bodyPr wrap="square" rtlCol="0">
            <a:spAutoFit/>
          </a:bodyPr>
          <a:lstStyle/>
          <a:p>
            <a:r>
              <a:rPr lang="en-US" sz="3200" smtClean="0">
                <a:latin typeface="Arial" pitchFamily="34" charset="0"/>
                <a:cs typeface="Arial" pitchFamily="34" charset="0"/>
              </a:rPr>
              <a:t>vi     ùng</a:t>
            </a:r>
            <a:endParaRPr lang="en-US" sz="3200">
              <a:latin typeface="Arial" pitchFamily="34" charset="0"/>
              <a:cs typeface="Arial" pitchFamily="34" charset="0"/>
            </a:endParaRPr>
          </a:p>
        </p:txBody>
      </p:sp>
      <p:sp>
        <p:nvSpPr>
          <p:cNvPr id="11" name="TextBox 10"/>
          <p:cNvSpPr txBox="1"/>
          <p:nvPr/>
        </p:nvSpPr>
        <p:spPr>
          <a:xfrm>
            <a:off x="4504459" y="818285"/>
            <a:ext cx="1946564" cy="584775"/>
          </a:xfrm>
          <a:prstGeom prst="rect">
            <a:avLst/>
          </a:prstGeom>
          <a:noFill/>
        </p:spPr>
        <p:txBody>
          <a:bodyPr wrap="square" rtlCol="0">
            <a:spAutoFit/>
          </a:bodyPr>
          <a:lstStyle/>
          <a:p>
            <a:pPr algn="ctr"/>
            <a:r>
              <a:rPr lang="en-US" sz="3200" smtClean="0">
                <a:latin typeface="Arial" pitchFamily="34" charset="0"/>
                <a:cs typeface="Arial" pitchFamily="34" charset="0"/>
              </a:rPr>
              <a:t>à xát</a:t>
            </a:r>
            <a:endParaRPr lang="en-US" sz="3200">
              <a:latin typeface="Arial" pitchFamily="34" charset="0"/>
              <a:cs typeface="Arial" pitchFamily="34" charset="0"/>
            </a:endParaRPr>
          </a:p>
        </p:txBody>
      </p:sp>
      <p:sp>
        <p:nvSpPr>
          <p:cNvPr id="7" name="TextBox 6"/>
          <p:cNvSpPr txBox="1"/>
          <p:nvPr/>
        </p:nvSpPr>
        <p:spPr>
          <a:xfrm>
            <a:off x="25977" y="1492364"/>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smtClean="0">
                <a:latin typeface="Arial" pitchFamily="34" charset="0"/>
                <a:ea typeface="Arial-Rounded" pitchFamily="34" charset="0"/>
                <a:cs typeface="Arial" pitchFamily="34" charset="0"/>
              </a:rPr>
              <a:t>gh</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g?</a:t>
            </a:r>
            <a:endParaRPr lang="en-US" sz="3200" i="1">
              <a:latin typeface="Arial" pitchFamily="34" charset="0"/>
              <a:ea typeface="Arial-Rounded" pitchFamily="34" charset="0"/>
              <a:cs typeface="Arial" pitchFamily="34" charset="0"/>
            </a:endParaRPr>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0623"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Chọn chữ phù hợp thay cho bông hoa</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25977" y="823053"/>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a. </a:t>
            </a:r>
            <a:r>
              <a:rPr lang="en-US" sz="3200" i="1" smtClean="0">
                <a:latin typeface="Arial" pitchFamily="34" charset="0"/>
                <a:ea typeface="Arial-Rounded" pitchFamily="34" charset="0"/>
                <a:cs typeface="Arial" pitchFamily="34" charset="0"/>
              </a:rPr>
              <a:t>tr</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ch?</a:t>
            </a:r>
            <a:endParaRPr lang="en-US" sz="3200" i="1">
              <a:latin typeface="Arial" pitchFamily="34" charset="0"/>
              <a:ea typeface="Arial-Rounded" pitchFamily="34" charset="0"/>
              <a:cs typeface="Arial" pitchFamily="34" charset="0"/>
            </a:endParaRPr>
          </a:p>
        </p:txBody>
      </p:sp>
      <p:sp>
        <p:nvSpPr>
          <p:cNvPr id="8" name="TextBox 7"/>
          <p:cNvSpPr txBox="1"/>
          <p:nvPr/>
        </p:nvSpPr>
        <p:spPr>
          <a:xfrm>
            <a:off x="29441" y="2266950"/>
            <a:ext cx="2971800" cy="584763"/>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b. </a:t>
            </a:r>
            <a:r>
              <a:rPr lang="en-US" sz="3200" i="1" smtClean="0">
                <a:latin typeface="Arial" pitchFamily="34" charset="0"/>
                <a:ea typeface="Arial-Rounded" pitchFamily="34" charset="0"/>
                <a:cs typeface="Arial" pitchFamily="34" charset="0"/>
              </a:rPr>
              <a:t>r/d</a:t>
            </a:r>
            <a:r>
              <a:rPr lang="en-US" sz="3200" smtClean="0">
                <a:latin typeface="Arial" pitchFamily="34" charset="0"/>
                <a:ea typeface="Arial-Rounded" pitchFamily="34" charset="0"/>
                <a:cs typeface="Arial" pitchFamily="34" charset="0"/>
              </a:rPr>
              <a:t> hay </a:t>
            </a:r>
            <a:r>
              <a:rPr lang="en-US" sz="3200" i="1" smtClean="0">
                <a:latin typeface="Arial" pitchFamily="34" charset="0"/>
                <a:ea typeface="Arial-Rounded" pitchFamily="34" charset="0"/>
                <a:cs typeface="Arial" pitchFamily="34" charset="0"/>
              </a:rPr>
              <a:t>gi?</a:t>
            </a:r>
            <a:endParaRPr lang="en-US" sz="3200" i="1">
              <a:latin typeface="Arial" pitchFamily="34" charset="0"/>
              <a:ea typeface="Arial-Rounded" pitchFamily="34" charset="0"/>
              <a:cs typeface="Arial" pitchFamily="34" charset="0"/>
            </a:endParaRPr>
          </a:p>
        </p:txBody>
      </p:sp>
      <p:pic>
        <p:nvPicPr>
          <p:cNvPr id="1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3148" y="92951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4600" y="818285"/>
            <a:ext cx="2938895" cy="584775"/>
          </a:xfrm>
          <a:prstGeom prst="rect">
            <a:avLst/>
          </a:prstGeom>
          <a:noFill/>
        </p:spPr>
        <p:txBody>
          <a:bodyPr wrap="square" rtlCol="0">
            <a:spAutoFit/>
          </a:bodyPr>
          <a:lstStyle/>
          <a:p>
            <a:pPr algn="ctr"/>
            <a:r>
              <a:rPr lang="en-US" sz="3200" smtClean="0">
                <a:latin typeface="Arial" pitchFamily="34" charset="0"/>
                <a:cs typeface="Arial" pitchFamily="34" charset="0"/>
              </a:rPr>
              <a:t>nhanh     óng</a:t>
            </a:r>
            <a:endParaRPr lang="en-US" sz="3200">
              <a:latin typeface="Arial" pitchFamily="34" charset="0"/>
              <a:cs typeface="Arial" pitchFamily="34" charset="0"/>
            </a:endParaRPr>
          </a:p>
        </p:txBody>
      </p:sp>
      <p:pic>
        <p:nvPicPr>
          <p:cNvPr id="13"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4800"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468736"/>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i nhớ</a:t>
            </a:r>
            <a:endParaRPr lang="en-US" sz="3200">
              <a:latin typeface="Arial" pitchFamily="34" charset="0"/>
              <a:cs typeface="Arial" pitchFamily="34" charset="0"/>
            </a:endParaRPr>
          </a:p>
        </p:txBody>
      </p:sp>
      <p:pic>
        <p:nvPicPr>
          <p:cNvPr id="15"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173"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46873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cố    ắng</a:t>
            </a:r>
            <a:endParaRPr lang="en-US" sz="3200">
              <a:latin typeface="Arial" pitchFamily="34" charset="0"/>
              <a:cs typeface="Arial" pitchFamily="34" charset="0"/>
            </a:endParaRPr>
          </a:p>
        </p:txBody>
      </p:sp>
      <p:sp>
        <p:nvSpPr>
          <p:cNvPr id="17" name="TextBox 16"/>
          <p:cNvSpPr txBox="1"/>
          <p:nvPr/>
        </p:nvSpPr>
        <p:spPr>
          <a:xfrm>
            <a:off x="6177687" y="146873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gọn     ẽ</a:t>
            </a:r>
            <a:endParaRPr lang="en-US" sz="3200">
              <a:latin typeface="Arial" pitchFamily="34" charset="0"/>
              <a:cs typeface="Arial" pitchFamily="34" charset="0"/>
            </a:endParaRPr>
          </a:p>
        </p:txBody>
      </p:sp>
      <p:sp>
        <p:nvSpPr>
          <p:cNvPr id="18" name="TextBox 17"/>
          <p:cNvSpPr txBox="1"/>
          <p:nvPr/>
        </p:nvSpPr>
        <p:spPr>
          <a:xfrm>
            <a:off x="2322079" y="2271556"/>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a dẻ</a:t>
            </a:r>
            <a:endParaRPr lang="en-US" sz="3200">
              <a:latin typeface="Arial" pitchFamily="34" charset="0"/>
              <a:cs typeface="Arial" pitchFamily="34" charset="0"/>
            </a:endParaRPr>
          </a:p>
        </p:txBody>
      </p:sp>
      <p:sp>
        <p:nvSpPr>
          <p:cNvPr id="19" name="TextBox 18"/>
          <p:cNvSpPr txBox="1"/>
          <p:nvPr/>
        </p:nvSpPr>
        <p:spPr>
          <a:xfrm>
            <a:off x="4364184" y="2271555"/>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 ửa tay</a:t>
            </a:r>
            <a:endParaRPr lang="en-US" sz="3200">
              <a:latin typeface="Arial" pitchFamily="34" charset="0"/>
              <a:cs typeface="Arial" pitchFamily="34" charset="0"/>
            </a:endParaRPr>
          </a:p>
        </p:txBody>
      </p:sp>
      <p:sp>
        <p:nvSpPr>
          <p:cNvPr id="20" name="TextBox 19"/>
          <p:cNvSpPr txBox="1"/>
          <p:nvPr/>
        </p:nvSpPr>
        <p:spPr>
          <a:xfrm>
            <a:off x="6334991" y="2271554"/>
            <a:ext cx="2514600" cy="584775"/>
          </a:xfrm>
          <a:prstGeom prst="rect">
            <a:avLst/>
          </a:prstGeom>
          <a:noFill/>
        </p:spPr>
        <p:txBody>
          <a:bodyPr wrap="square" rtlCol="0">
            <a:spAutoFit/>
          </a:bodyPr>
          <a:lstStyle/>
          <a:p>
            <a:pPr algn="ctr"/>
            <a:r>
              <a:rPr lang="en-US" sz="3200" smtClean="0">
                <a:latin typeface="Arial" pitchFamily="34" charset="0"/>
                <a:cs typeface="Arial" pitchFamily="34" charset="0"/>
              </a:rPr>
              <a:t>ữ gìn</a:t>
            </a:r>
            <a:endParaRPr lang="en-US" sz="3200">
              <a:latin typeface="Arial" pitchFamily="34" charset="0"/>
              <a:cs typeface="Arial" pitchFamily="34" charset="0"/>
            </a:endParaRPr>
          </a:p>
        </p:txBody>
      </p:sp>
      <p:pic>
        <p:nvPicPr>
          <p:cNvPr id="21"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155123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1968"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8005" y="23540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8669" y="2376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0649" y="237643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211802" y="816417"/>
            <a:ext cx="585643" cy="584775"/>
          </a:xfrm>
          <a:prstGeom prst="rect">
            <a:avLst/>
          </a:prstGeom>
          <a:noFill/>
        </p:spPr>
        <p:txBody>
          <a:bodyPr wrap="square" rtlCol="0">
            <a:spAutoFit/>
          </a:bodyPr>
          <a:lstStyle/>
          <a:p>
            <a:pPr algn="ctr"/>
            <a:r>
              <a:rPr lang="en-US" sz="3200" smtClean="0">
                <a:latin typeface="Arial" pitchFamily="34" charset="0"/>
                <a:cs typeface="Arial" pitchFamily="34" charset="0"/>
              </a:rPr>
              <a:t>tr</a:t>
            </a:r>
            <a:endParaRPr lang="en-US" sz="3200">
              <a:latin typeface="Arial" pitchFamily="34" charset="0"/>
              <a:cs typeface="Arial" pitchFamily="34" charset="0"/>
            </a:endParaRPr>
          </a:p>
        </p:txBody>
      </p:sp>
      <p:sp>
        <p:nvSpPr>
          <p:cNvPr id="27" name="TextBox 26"/>
          <p:cNvSpPr txBox="1"/>
          <p:nvPr/>
        </p:nvSpPr>
        <p:spPr>
          <a:xfrm>
            <a:off x="4384966" y="821309"/>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ch</a:t>
            </a:r>
            <a:endParaRPr lang="en-US" sz="3200">
              <a:latin typeface="Arial" pitchFamily="34" charset="0"/>
              <a:cs typeface="Arial" pitchFamily="34" charset="0"/>
            </a:endParaRPr>
          </a:p>
        </p:txBody>
      </p:sp>
      <p:sp>
        <p:nvSpPr>
          <p:cNvPr id="28" name="TextBox 27"/>
          <p:cNvSpPr txBox="1"/>
          <p:nvPr/>
        </p:nvSpPr>
        <p:spPr>
          <a:xfrm>
            <a:off x="7658100" y="816418"/>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ch</a:t>
            </a:r>
            <a:endParaRPr lang="en-US" sz="3200">
              <a:latin typeface="Arial" pitchFamily="34" charset="0"/>
              <a:cs typeface="Arial" pitchFamily="34" charset="0"/>
            </a:endParaRPr>
          </a:p>
        </p:txBody>
      </p:sp>
      <p:sp>
        <p:nvSpPr>
          <p:cNvPr id="29" name="TextBox 28"/>
          <p:cNvSpPr txBox="1"/>
          <p:nvPr/>
        </p:nvSpPr>
        <p:spPr>
          <a:xfrm>
            <a:off x="2561935" y="1474232"/>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gh</a:t>
            </a:r>
            <a:endParaRPr lang="en-US" sz="3200">
              <a:latin typeface="Arial" pitchFamily="34" charset="0"/>
              <a:cs typeface="Arial" pitchFamily="34" charset="0"/>
            </a:endParaRPr>
          </a:p>
        </p:txBody>
      </p:sp>
      <p:sp>
        <p:nvSpPr>
          <p:cNvPr id="30" name="TextBox 29"/>
          <p:cNvSpPr txBox="1"/>
          <p:nvPr/>
        </p:nvSpPr>
        <p:spPr>
          <a:xfrm>
            <a:off x="5203683" y="1479124"/>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g</a:t>
            </a:r>
            <a:endParaRPr lang="en-US" sz="3200">
              <a:latin typeface="Arial" pitchFamily="34" charset="0"/>
              <a:cs typeface="Arial" pitchFamily="34" charset="0"/>
            </a:endParaRPr>
          </a:p>
        </p:txBody>
      </p:sp>
      <p:sp>
        <p:nvSpPr>
          <p:cNvPr id="31" name="TextBox 30"/>
          <p:cNvSpPr txBox="1"/>
          <p:nvPr/>
        </p:nvSpPr>
        <p:spPr>
          <a:xfrm>
            <a:off x="7284895" y="1468736"/>
            <a:ext cx="916420" cy="584775"/>
          </a:xfrm>
          <a:prstGeom prst="rect">
            <a:avLst/>
          </a:prstGeom>
          <a:noFill/>
        </p:spPr>
        <p:txBody>
          <a:bodyPr wrap="square" rtlCol="0">
            <a:spAutoFit/>
          </a:bodyPr>
          <a:lstStyle/>
          <a:p>
            <a:pPr algn="ctr"/>
            <a:r>
              <a:rPr lang="en-US" sz="3200">
                <a:latin typeface="Arial" pitchFamily="34" charset="0"/>
                <a:cs typeface="Arial" pitchFamily="34" charset="0"/>
              </a:rPr>
              <a:t>g</a:t>
            </a:r>
            <a:r>
              <a:rPr lang="en-US" sz="3200" smtClean="0">
                <a:latin typeface="Arial" pitchFamily="34" charset="0"/>
                <a:cs typeface="Arial" pitchFamily="34" charset="0"/>
              </a:rPr>
              <a:t>h</a:t>
            </a:r>
            <a:endParaRPr lang="en-US" sz="3200">
              <a:latin typeface="Arial" pitchFamily="34" charset="0"/>
              <a:cs typeface="Arial" pitchFamily="34" charset="0"/>
            </a:endParaRPr>
          </a:p>
        </p:txBody>
      </p:sp>
      <p:sp>
        <p:nvSpPr>
          <p:cNvPr id="32" name="TextBox 31"/>
          <p:cNvSpPr txBox="1"/>
          <p:nvPr/>
        </p:nvSpPr>
        <p:spPr>
          <a:xfrm>
            <a:off x="2694709" y="2285866"/>
            <a:ext cx="728519" cy="584775"/>
          </a:xfrm>
          <a:prstGeom prst="rect">
            <a:avLst/>
          </a:prstGeom>
          <a:noFill/>
        </p:spPr>
        <p:txBody>
          <a:bodyPr wrap="square" rtlCol="0">
            <a:spAutoFit/>
          </a:bodyPr>
          <a:lstStyle/>
          <a:p>
            <a:pPr algn="ctr"/>
            <a:r>
              <a:rPr lang="en-US" sz="3200" smtClean="0">
                <a:latin typeface="Arial" pitchFamily="34" charset="0"/>
                <a:cs typeface="Arial" pitchFamily="34" charset="0"/>
              </a:rPr>
              <a:t>d</a:t>
            </a:r>
            <a:endParaRPr lang="en-US" sz="3200">
              <a:latin typeface="Arial" pitchFamily="34" charset="0"/>
              <a:cs typeface="Arial" pitchFamily="34" charset="0"/>
            </a:endParaRPr>
          </a:p>
        </p:txBody>
      </p:sp>
      <p:sp>
        <p:nvSpPr>
          <p:cNvPr id="33" name="TextBox 32"/>
          <p:cNvSpPr txBox="1"/>
          <p:nvPr/>
        </p:nvSpPr>
        <p:spPr>
          <a:xfrm>
            <a:off x="4750737" y="2273288"/>
            <a:ext cx="587521" cy="584775"/>
          </a:xfrm>
          <a:prstGeom prst="rect">
            <a:avLst/>
          </a:prstGeom>
          <a:noFill/>
        </p:spPr>
        <p:txBody>
          <a:bodyPr wrap="square" rtlCol="0">
            <a:spAutoFit/>
          </a:bodyPr>
          <a:lstStyle/>
          <a:p>
            <a:pPr algn="ctr"/>
            <a:r>
              <a:rPr lang="en-US" sz="3200" smtClean="0">
                <a:latin typeface="Arial" pitchFamily="34" charset="0"/>
                <a:cs typeface="Arial" pitchFamily="34" charset="0"/>
              </a:rPr>
              <a:t>r</a:t>
            </a:r>
            <a:endParaRPr lang="en-US" sz="3200">
              <a:latin typeface="Arial" pitchFamily="34" charset="0"/>
              <a:cs typeface="Arial" pitchFamily="34" charset="0"/>
            </a:endParaRPr>
          </a:p>
        </p:txBody>
      </p:sp>
      <p:sp>
        <p:nvSpPr>
          <p:cNvPr id="34" name="TextBox 33"/>
          <p:cNvSpPr txBox="1"/>
          <p:nvPr/>
        </p:nvSpPr>
        <p:spPr>
          <a:xfrm>
            <a:off x="6530398" y="2270993"/>
            <a:ext cx="916420" cy="584775"/>
          </a:xfrm>
          <a:prstGeom prst="rect">
            <a:avLst/>
          </a:prstGeom>
          <a:noFill/>
        </p:spPr>
        <p:txBody>
          <a:bodyPr wrap="square" rtlCol="0">
            <a:spAutoFit/>
          </a:bodyPr>
          <a:lstStyle/>
          <a:p>
            <a:pPr algn="ctr"/>
            <a:r>
              <a:rPr lang="en-US" sz="3200" smtClean="0">
                <a:latin typeface="Arial" pitchFamily="34" charset="0"/>
                <a:cs typeface="Arial" pitchFamily="34" charset="0"/>
              </a:rPr>
              <a:t>gi</a:t>
            </a:r>
            <a:endParaRPr lang="en-US" sz="3200">
              <a:latin typeface="Arial" pitchFamily="34" charset="0"/>
              <a:cs typeface="Arial" pitchFamily="34" charset="0"/>
            </a:endParaRPr>
          </a:p>
        </p:txBody>
      </p:sp>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2661" y="3671826"/>
            <a:ext cx="630237" cy="630237"/>
          </a:xfrm>
          <a:prstGeom prst="rect">
            <a:avLst/>
          </a:prstGeom>
        </p:spPr>
      </p:pic>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1046" y="3471226"/>
            <a:ext cx="380315" cy="380315"/>
          </a:xfrm>
          <a:prstGeom prst="rect">
            <a:avLst/>
          </a:prstGeom>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47986" y="3406320"/>
            <a:ext cx="363857" cy="409339"/>
          </a:xfrm>
          <a:prstGeom prst="rect">
            <a:avLst/>
          </a:prstGeom>
        </p:spPr>
      </p:pic>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78720" y="3561229"/>
            <a:ext cx="580624" cy="580624"/>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73613" y="3766218"/>
            <a:ext cx="833400" cy="833400"/>
          </a:xfrm>
          <a:prstGeom prst="rect">
            <a:avLst/>
          </a:prstGeom>
        </p:spPr>
      </p:pic>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44497" y="3851541"/>
            <a:ext cx="765841" cy="612673"/>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87327" y="3156107"/>
            <a:ext cx="630237" cy="630237"/>
          </a:xfrm>
          <a:prstGeom prst="rect">
            <a:avLst/>
          </a:prstGeom>
        </p:spPr>
      </p:pic>
      <p:pic>
        <p:nvPicPr>
          <p:cNvPr id="50" name="Picture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24300" y="3295870"/>
            <a:ext cx="630237" cy="630237"/>
          </a:xfrm>
          <a:prstGeom prst="rect">
            <a:avLst/>
          </a:prstGeom>
        </p:spPr>
      </p:pic>
      <p:pic>
        <p:nvPicPr>
          <p:cNvPr id="51" name="Picture 5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5423" y="3235035"/>
            <a:ext cx="580624" cy="580624"/>
          </a:xfrm>
          <a:prstGeom prst="rect">
            <a:avLst/>
          </a:prstGeom>
        </p:spPr>
      </p:pic>
      <p:pic>
        <p:nvPicPr>
          <p:cNvPr id="47"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06.9942"/>
                </p14:media>
              </p:ext>
            </p:extLst>
          </p:nvPr>
        </p:nvPicPr>
        <p:blipFill>
          <a:blip r:embed="rId14"/>
          <a:stretch>
            <a:fillRect/>
          </a:stretch>
        </p:blipFill>
        <p:spPr>
          <a:xfrm>
            <a:off x="9677400" y="1187564"/>
            <a:ext cx="609600" cy="609600"/>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10" presetClass="exit" presetSubtype="0" fill="hold" nodeType="after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par>
                                <p:cTn id="17" presetID="1" presetClass="mediacall" presetSubtype="0" fill="hold" nodeType="withEffect">
                                  <p:stCondLst>
                                    <p:cond delay="0"/>
                                  </p:stCondLst>
                                  <p:childTnLst>
                                    <p:cmd type="call" cmd="playFrom(0.0)">
                                      <p:cBhvr>
                                        <p:cTn id="18" dur="1666" fill="hold"/>
                                        <p:tgtEl>
                                          <p:spTgt spid="47"/>
                                        </p:tgtEl>
                                      </p:cBhvr>
                                    </p:cmd>
                                  </p:childTnLst>
                                </p:cTn>
                              </p:par>
                            </p:childTnLst>
                          </p:cTn>
                        </p:par>
                      </p:childTnLst>
                    </p:cTn>
                  </p:par>
                </p:childTnLst>
              </p:cTn>
              <p:nextCondLst>
                <p:cond evt="onClick" delay="0">
                  <p:tgtEl>
                    <p:spTgt spid="3"/>
                  </p:tgtEl>
                </p:cond>
              </p:nextCondLst>
            </p:seq>
            <p:seq concurrent="1" nextAc="seek">
              <p:cTn id="19" restart="whenNotActive" fill="hold" evtFilter="cancelBubble" nodeType="interactiveSeq">
                <p:stCondLst>
                  <p:cond evt="onClick" delay="0">
                    <p:tgtEl>
                      <p:spTgt spid="10"/>
                    </p:tgtEl>
                  </p:cond>
                </p:stCondLst>
                <p:endSync evt="end" delay="0">
                  <p:rtn val="all"/>
                </p:endSync>
                <p:childTnLst>
                  <p:par>
                    <p:cTn id="20" fill="hold">
                      <p:stCondLst>
                        <p:cond delay="0"/>
                      </p:stCondLst>
                      <p:childTnLst>
                        <p:par>
                          <p:cTn id="21" fill="hold">
                            <p:stCondLst>
                              <p:cond delay="0"/>
                            </p:stCondLst>
                            <p:childTnLst>
                              <p:par>
                                <p:cTn id="22" presetID="2" presetClass="exit" presetSubtype="9" fill="hold"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0-ppt_w/2"/>
                                          </p:val>
                                        </p:tav>
                                      </p:tavLst>
                                    </p:anim>
                                    <p:anim calcmode="lin" valueType="num">
                                      <p:cBhvr additive="base">
                                        <p:cTn id="24" dur="500"/>
                                        <p:tgtEl>
                                          <p:spTgt spid="10"/>
                                        </p:tgtEl>
                                        <p:attrNameLst>
                                          <p:attrName>ppt_y</p:attrName>
                                        </p:attrNameLst>
                                      </p:cBhvr>
                                      <p:tavLst>
                                        <p:tav tm="0">
                                          <p:val>
                                            <p:strVal val="ppt_y"/>
                                          </p:val>
                                        </p:tav>
                                        <p:tav tm="100000">
                                          <p:val>
                                            <p:strVal val="0-ppt_h/2"/>
                                          </p:val>
                                        </p:tav>
                                      </p:tavLst>
                                    </p:anim>
                                    <p:set>
                                      <p:cBhvr>
                                        <p:cTn id="25" dur="1" fill="hold">
                                          <p:stCondLst>
                                            <p:cond delay="499"/>
                                          </p:stCondLst>
                                        </p:cTn>
                                        <p:tgtEl>
                                          <p:spTgt spid="1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
                                        <p:tgtEl>
                                          <p:spTgt spid="27"/>
                                        </p:tgtEl>
                                      </p:cBhvr>
                                    </p:animEffect>
                                  </p:childTnLst>
                                </p:cTn>
                              </p:par>
                            </p:childTnLst>
                          </p:cTn>
                        </p:par>
                        <p:par>
                          <p:cTn id="30" fill="hold">
                            <p:stCondLst>
                              <p:cond delay="510"/>
                            </p:stCondLst>
                            <p:childTnLst>
                              <p:par>
                                <p:cTn id="31" presetID="10" presetClass="exit" presetSubtype="0" fill="hold" nodeType="afterEffect">
                                  <p:stCondLst>
                                    <p:cond delay="0"/>
                                  </p:stCondLst>
                                  <p:childTnLst>
                                    <p:animEffect transition="out" filter="fade">
                                      <p:cBhvr>
                                        <p:cTn id="32" dur="500"/>
                                        <p:tgtEl>
                                          <p:spTgt spid="41"/>
                                        </p:tgtEl>
                                      </p:cBhvr>
                                    </p:animEffect>
                                    <p:set>
                                      <p:cBhvr>
                                        <p:cTn id="33" dur="1" fill="hold">
                                          <p:stCondLst>
                                            <p:cond delay="499"/>
                                          </p:stCondLst>
                                        </p:cTn>
                                        <p:tgtEl>
                                          <p:spTgt spid="41"/>
                                        </p:tgtEl>
                                        <p:attrNameLst>
                                          <p:attrName>style.visibility</p:attrName>
                                        </p:attrNameLst>
                                      </p:cBhvr>
                                      <p:to>
                                        <p:strVal val="hidden"/>
                                      </p:to>
                                    </p:set>
                                  </p:childTnLst>
                                </p:cTn>
                              </p:par>
                              <p:par>
                                <p:cTn id="34" presetID="1" presetClass="mediacall" presetSubtype="0" fill="hold" nodeType="withEffect">
                                  <p:stCondLst>
                                    <p:cond delay="0"/>
                                  </p:stCondLst>
                                  <p:childTnLst>
                                    <p:cmd type="call" cmd="playFrom(0.0)">
                                      <p:cBhvr>
                                        <p:cTn id="35" dur="1666" fill="hold"/>
                                        <p:tgtEl>
                                          <p:spTgt spid="47"/>
                                        </p:tgtEl>
                                      </p:cBhvr>
                                    </p:cmd>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9" fill="hold"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0-ppt_w/2"/>
                                          </p:val>
                                        </p:tav>
                                      </p:tavLst>
                                    </p:anim>
                                    <p:anim calcmode="lin" valueType="num">
                                      <p:cBhvr additive="base">
                                        <p:cTn id="41" dur="500"/>
                                        <p:tgtEl>
                                          <p:spTgt spid="13"/>
                                        </p:tgtEl>
                                        <p:attrNameLst>
                                          <p:attrName>ppt_y</p:attrName>
                                        </p:attrNameLst>
                                      </p:cBhvr>
                                      <p:tavLst>
                                        <p:tav tm="0">
                                          <p:val>
                                            <p:strVal val="ppt_y"/>
                                          </p:val>
                                        </p:tav>
                                        <p:tav tm="100000">
                                          <p:val>
                                            <p:strVal val="0-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
                                        <p:tgtEl>
                                          <p:spTgt spid="28"/>
                                        </p:tgtEl>
                                      </p:cBhvr>
                                    </p:animEffect>
                                  </p:childTnLst>
                                </p:cTn>
                              </p:par>
                            </p:childTnLst>
                          </p:cTn>
                        </p:par>
                        <p:par>
                          <p:cTn id="47" fill="hold">
                            <p:stCondLst>
                              <p:cond delay="510"/>
                            </p:stCondLst>
                            <p:childTnLst>
                              <p:par>
                                <p:cTn id="48" presetID="10" presetClass="exit" presetSubtype="0" fill="hold" nodeType="after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1" presetClass="mediacall" presetSubtype="0" fill="hold" nodeType="withEffect">
                                  <p:stCondLst>
                                    <p:cond delay="0"/>
                                  </p:stCondLst>
                                  <p:childTnLst>
                                    <p:cmd type="call" cmd="playFrom(0.0)">
                                      <p:cBhvr>
                                        <p:cTn id="52" dur="1666" fill="hold"/>
                                        <p:tgtEl>
                                          <p:spTgt spid="47"/>
                                        </p:tgtEl>
                                      </p:cBhvr>
                                    </p:cmd>
                                  </p:childTnLst>
                                </p:cTn>
                              </p:par>
                            </p:childTnLst>
                          </p:cTn>
                        </p:par>
                      </p:childTnLst>
                    </p:cTn>
                  </p:par>
                </p:childTnLst>
              </p:cTn>
              <p:nextCondLst>
                <p:cond evt="onClick" delay="0">
                  <p:tgtEl>
                    <p:spTgt spid="13"/>
                  </p:tgtEl>
                </p:cond>
              </p:nextCondLst>
            </p:seq>
            <p:seq concurrent="1" nextAc="seek">
              <p:cTn id="53" restart="whenNotActive" fill="hold" evtFilter="cancelBubble" nodeType="interactiveSeq">
                <p:stCondLst>
                  <p:cond evt="onClick" delay="0">
                    <p:tgtEl>
                      <p:spTgt spid="15"/>
                    </p:tgtEl>
                  </p:cond>
                </p:stCondLst>
                <p:endSync evt="end" delay="0">
                  <p:rtn val="all"/>
                </p:endSync>
                <p:childTnLst>
                  <p:par>
                    <p:cTn id="54" fill="hold">
                      <p:stCondLst>
                        <p:cond delay="0"/>
                      </p:stCondLst>
                      <p:childTnLst>
                        <p:par>
                          <p:cTn id="55" fill="hold">
                            <p:stCondLst>
                              <p:cond delay="0"/>
                            </p:stCondLst>
                            <p:childTnLst>
                              <p:par>
                                <p:cTn id="56" presetID="2" presetClass="exit" presetSubtype="9" fill="hold" nodeType="clickEffect">
                                  <p:stCondLst>
                                    <p:cond delay="0"/>
                                  </p:stCondLst>
                                  <p:childTnLst>
                                    <p:anim calcmode="lin" valueType="num">
                                      <p:cBhvr additive="base">
                                        <p:cTn id="57" dur="500"/>
                                        <p:tgtEl>
                                          <p:spTgt spid="15"/>
                                        </p:tgtEl>
                                        <p:attrNameLst>
                                          <p:attrName>ppt_x</p:attrName>
                                        </p:attrNameLst>
                                      </p:cBhvr>
                                      <p:tavLst>
                                        <p:tav tm="0">
                                          <p:val>
                                            <p:strVal val="ppt_x"/>
                                          </p:val>
                                        </p:tav>
                                        <p:tav tm="100000">
                                          <p:val>
                                            <p:strVal val="0-ppt_w/2"/>
                                          </p:val>
                                        </p:tav>
                                      </p:tavLst>
                                    </p:anim>
                                    <p:anim calcmode="lin" valueType="num">
                                      <p:cBhvr additive="base">
                                        <p:cTn id="58" dur="500"/>
                                        <p:tgtEl>
                                          <p:spTgt spid="15"/>
                                        </p:tgtEl>
                                        <p:attrNameLst>
                                          <p:attrName>ppt_y</p:attrName>
                                        </p:attrNameLst>
                                      </p:cBhvr>
                                      <p:tavLst>
                                        <p:tav tm="0">
                                          <p:val>
                                            <p:strVal val="ppt_y"/>
                                          </p:val>
                                        </p:tav>
                                        <p:tav tm="100000">
                                          <p:val>
                                            <p:strVal val="0-ppt_h/2"/>
                                          </p:val>
                                        </p:tav>
                                      </p:tavLst>
                                    </p:anim>
                                    <p:set>
                                      <p:cBhvr>
                                        <p:cTn id="59" dur="1" fill="hold">
                                          <p:stCondLst>
                                            <p:cond delay="499"/>
                                          </p:stCondLst>
                                        </p:cTn>
                                        <p:tgtEl>
                                          <p:spTgt spid="15"/>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
                                        <p:tgtEl>
                                          <p:spTgt spid="29"/>
                                        </p:tgtEl>
                                      </p:cBhvr>
                                    </p:animEffect>
                                  </p:childTnLst>
                                </p:cTn>
                              </p:par>
                            </p:childTnLst>
                          </p:cTn>
                        </p:par>
                        <p:par>
                          <p:cTn id="64" fill="hold">
                            <p:stCondLst>
                              <p:cond delay="510"/>
                            </p:stCondLst>
                            <p:childTnLst>
                              <p:par>
                                <p:cTn id="65" presetID="10" presetClass="exit" presetSubtype="0" fill="hold" nodeType="after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par>
                                <p:cTn id="68" presetID="1" presetClass="mediacall" presetSubtype="0" fill="hold" nodeType="withEffect">
                                  <p:stCondLst>
                                    <p:cond delay="0"/>
                                  </p:stCondLst>
                                  <p:childTnLst>
                                    <p:cmd type="call" cmd="playFrom(0.0)">
                                      <p:cBhvr>
                                        <p:cTn id="69" dur="1666" fill="hold"/>
                                        <p:tgtEl>
                                          <p:spTgt spid="47"/>
                                        </p:tgtEl>
                                      </p:cBhvr>
                                    </p:cmd>
                                  </p:childTnLst>
                                </p:cTn>
                              </p:par>
                            </p:childTnLst>
                          </p:cTn>
                        </p:par>
                      </p:childTnLst>
                    </p:cTn>
                  </p:par>
                </p:childTnLst>
              </p:cTn>
              <p:nextCondLst>
                <p:cond evt="onClick" delay="0">
                  <p:tgtEl>
                    <p:spTgt spid="15"/>
                  </p:tgtEl>
                </p:cond>
              </p:nextCondLst>
            </p:seq>
            <p:seq concurrent="1" nextAc="seek">
              <p:cTn id="70" restart="whenNotActive" fill="hold" evtFilter="cancelBubble" nodeType="interactiveSeq">
                <p:stCondLst>
                  <p:cond evt="onClick" delay="0">
                    <p:tgtEl>
                      <p:spTgt spid="21"/>
                    </p:tgtEl>
                  </p:cond>
                </p:stCondLst>
                <p:endSync evt="end" delay="0">
                  <p:rtn val="all"/>
                </p:endSync>
                <p:childTnLst>
                  <p:par>
                    <p:cTn id="71" fill="hold">
                      <p:stCondLst>
                        <p:cond delay="0"/>
                      </p:stCondLst>
                      <p:childTnLst>
                        <p:par>
                          <p:cTn id="72" fill="hold">
                            <p:stCondLst>
                              <p:cond delay="0"/>
                            </p:stCondLst>
                            <p:childTnLst>
                              <p:par>
                                <p:cTn id="73" presetID="2" presetClass="exit" presetSubtype="9" fill="hold" nodeType="clickEffect">
                                  <p:stCondLst>
                                    <p:cond delay="0"/>
                                  </p:stCondLst>
                                  <p:childTnLst>
                                    <p:anim calcmode="lin" valueType="num">
                                      <p:cBhvr additive="base">
                                        <p:cTn id="74" dur="500"/>
                                        <p:tgtEl>
                                          <p:spTgt spid="21"/>
                                        </p:tgtEl>
                                        <p:attrNameLst>
                                          <p:attrName>ppt_x</p:attrName>
                                        </p:attrNameLst>
                                      </p:cBhvr>
                                      <p:tavLst>
                                        <p:tav tm="0">
                                          <p:val>
                                            <p:strVal val="ppt_x"/>
                                          </p:val>
                                        </p:tav>
                                        <p:tav tm="100000">
                                          <p:val>
                                            <p:strVal val="0-ppt_w/2"/>
                                          </p:val>
                                        </p:tav>
                                      </p:tavLst>
                                    </p:anim>
                                    <p:anim calcmode="lin" valueType="num">
                                      <p:cBhvr additive="base">
                                        <p:cTn id="75" dur="500"/>
                                        <p:tgtEl>
                                          <p:spTgt spid="21"/>
                                        </p:tgtEl>
                                        <p:attrNameLst>
                                          <p:attrName>ppt_y</p:attrName>
                                        </p:attrNameLst>
                                      </p:cBhvr>
                                      <p:tavLst>
                                        <p:tav tm="0">
                                          <p:val>
                                            <p:strVal val="ppt_y"/>
                                          </p:val>
                                        </p:tav>
                                        <p:tav tm="100000">
                                          <p:val>
                                            <p:strVal val="0-ppt_h/2"/>
                                          </p:val>
                                        </p:tav>
                                      </p:tavLst>
                                    </p:anim>
                                    <p:set>
                                      <p:cBhvr>
                                        <p:cTn id="76" dur="1" fill="hold">
                                          <p:stCondLst>
                                            <p:cond delay="499"/>
                                          </p:stCondLst>
                                        </p:cTn>
                                        <p:tgtEl>
                                          <p:spTgt spid="21"/>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
                                        <p:tgtEl>
                                          <p:spTgt spid="30"/>
                                        </p:tgtEl>
                                      </p:cBhvr>
                                    </p:animEffect>
                                  </p:childTnLst>
                                </p:cTn>
                              </p:par>
                            </p:childTnLst>
                          </p:cTn>
                        </p:par>
                        <p:par>
                          <p:cTn id="81" fill="hold">
                            <p:stCondLst>
                              <p:cond delay="510"/>
                            </p:stCondLst>
                            <p:childTnLst>
                              <p:par>
                                <p:cTn id="82" presetID="10" presetClass="exit" presetSubtype="0" fill="hold" nodeType="afterEffect">
                                  <p:stCondLst>
                                    <p:cond delay="0"/>
                                  </p:stCondLst>
                                  <p:childTnLst>
                                    <p:animEffect transition="out" filter="fade">
                                      <p:cBhvr>
                                        <p:cTn id="83" dur="500"/>
                                        <p:tgtEl>
                                          <p:spTgt spid="44"/>
                                        </p:tgtEl>
                                      </p:cBhvr>
                                    </p:animEffect>
                                    <p:set>
                                      <p:cBhvr>
                                        <p:cTn id="84" dur="1" fill="hold">
                                          <p:stCondLst>
                                            <p:cond delay="499"/>
                                          </p:stCondLst>
                                        </p:cTn>
                                        <p:tgtEl>
                                          <p:spTgt spid="44"/>
                                        </p:tgtEl>
                                        <p:attrNameLst>
                                          <p:attrName>style.visibility</p:attrName>
                                        </p:attrNameLst>
                                      </p:cBhvr>
                                      <p:to>
                                        <p:strVal val="hidden"/>
                                      </p:to>
                                    </p:set>
                                  </p:childTnLst>
                                </p:cTn>
                              </p:par>
                              <p:par>
                                <p:cTn id="85" presetID="1" presetClass="mediacall" presetSubtype="0" fill="hold" nodeType="withEffect">
                                  <p:stCondLst>
                                    <p:cond delay="0"/>
                                  </p:stCondLst>
                                  <p:childTnLst>
                                    <p:cmd type="call" cmd="playFrom(0.0)">
                                      <p:cBhvr>
                                        <p:cTn id="86" dur="1666" fill="hold"/>
                                        <p:tgtEl>
                                          <p:spTgt spid="47"/>
                                        </p:tgtEl>
                                      </p:cBhvr>
                                    </p:cmd>
                                  </p:childTnLst>
                                </p:cTn>
                              </p:par>
                            </p:childTnLst>
                          </p:cTn>
                        </p:par>
                      </p:childTnLst>
                    </p:cTn>
                  </p:par>
                </p:childTnLst>
              </p:cTn>
              <p:nextCondLst>
                <p:cond evt="onClick" delay="0">
                  <p:tgtEl>
                    <p:spTgt spid="21"/>
                  </p:tgtEl>
                </p:cond>
              </p:nextCondLst>
            </p:seq>
            <p:seq concurrent="1" nextAc="seek">
              <p:cTn id="87" restart="whenNotActive" fill="hold" evtFilter="cancelBubble" nodeType="interactiveSeq">
                <p:stCondLst>
                  <p:cond evt="onClick" delay="0">
                    <p:tgtEl>
                      <p:spTgt spid="22"/>
                    </p:tgtEl>
                  </p:cond>
                </p:stCondLst>
                <p:endSync evt="end" delay="0">
                  <p:rtn val="all"/>
                </p:endSync>
                <p:childTnLst>
                  <p:par>
                    <p:cTn id="88" fill="hold">
                      <p:stCondLst>
                        <p:cond delay="0"/>
                      </p:stCondLst>
                      <p:childTnLst>
                        <p:par>
                          <p:cTn id="89" fill="hold">
                            <p:stCondLst>
                              <p:cond delay="0"/>
                            </p:stCondLst>
                            <p:childTnLst>
                              <p:par>
                                <p:cTn id="90" presetID="2" presetClass="exit" presetSubtype="9" fill="hold" nodeType="clickEffect">
                                  <p:stCondLst>
                                    <p:cond delay="0"/>
                                  </p:stCondLst>
                                  <p:childTnLst>
                                    <p:anim calcmode="lin" valueType="num">
                                      <p:cBhvr additive="base">
                                        <p:cTn id="91" dur="500"/>
                                        <p:tgtEl>
                                          <p:spTgt spid="22"/>
                                        </p:tgtEl>
                                        <p:attrNameLst>
                                          <p:attrName>ppt_x</p:attrName>
                                        </p:attrNameLst>
                                      </p:cBhvr>
                                      <p:tavLst>
                                        <p:tav tm="0">
                                          <p:val>
                                            <p:strVal val="ppt_x"/>
                                          </p:val>
                                        </p:tav>
                                        <p:tav tm="100000">
                                          <p:val>
                                            <p:strVal val="0-ppt_w/2"/>
                                          </p:val>
                                        </p:tav>
                                      </p:tavLst>
                                    </p:anim>
                                    <p:anim calcmode="lin" valueType="num">
                                      <p:cBhvr additive="base">
                                        <p:cTn id="92" dur="500"/>
                                        <p:tgtEl>
                                          <p:spTgt spid="22"/>
                                        </p:tgtEl>
                                        <p:attrNameLst>
                                          <p:attrName>ppt_y</p:attrName>
                                        </p:attrNameLst>
                                      </p:cBhvr>
                                      <p:tavLst>
                                        <p:tav tm="0">
                                          <p:val>
                                            <p:strVal val="ppt_y"/>
                                          </p:val>
                                        </p:tav>
                                        <p:tav tm="100000">
                                          <p:val>
                                            <p:strVal val="0-ppt_h/2"/>
                                          </p:val>
                                        </p:tav>
                                      </p:tavLst>
                                    </p:anim>
                                    <p:set>
                                      <p:cBhvr>
                                        <p:cTn id="93" dur="1" fill="hold">
                                          <p:stCondLst>
                                            <p:cond delay="499"/>
                                          </p:stCondLst>
                                        </p:cTn>
                                        <p:tgtEl>
                                          <p:spTgt spid="22"/>
                                        </p:tgtEl>
                                        <p:attrNameLst>
                                          <p:attrName>style.visibility</p:attrName>
                                        </p:attrNameLst>
                                      </p:cBhvr>
                                      <p:to>
                                        <p:strVal val="hidden"/>
                                      </p:to>
                                    </p:se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10"/>
                                        <p:tgtEl>
                                          <p:spTgt spid="31"/>
                                        </p:tgtEl>
                                      </p:cBhvr>
                                    </p:animEffect>
                                  </p:childTnLst>
                                </p:cTn>
                              </p:par>
                            </p:childTnLst>
                          </p:cTn>
                        </p:par>
                        <p:par>
                          <p:cTn id="98" fill="hold">
                            <p:stCondLst>
                              <p:cond delay="510"/>
                            </p:stCondLst>
                            <p:childTnLst>
                              <p:par>
                                <p:cTn id="99" presetID="10" presetClass="exit" presetSubtype="0" fill="hold" nodeType="afterEffect">
                                  <p:stCondLst>
                                    <p:cond delay="0"/>
                                  </p:stCondLst>
                                  <p:childTnLst>
                                    <p:animEffect transition="out" filter="fade">
                                      <p:cBhvr>
                                        <p:cTn id="100" dur="500"/>
                                        <p:tgtEl>
                                          <p:spTgt spid="50"/>
                                        </p:tgtEl>
                                      </p:cBhvr>
                                    </p:animEffect>
                                    <p:set>
                                      <p:cBhvr>
                                        <p:cTn id="101" dur="1" fill="hold">
                                          <p:stCondLst>
                                            <p:cond delay="499"/>
                                          </p:stCondLst>
                                        </p:cTn>
                                        <p:tgtEl>
                                          <p:spTgt spid="50"/>
                                        </p:tgtEl>
                                        <p:attrNameLst>
                                          <p:attrName>style.visibility</p:attrName>
                                        </p:attrNameLst>
                                      </p:cBhvr>
                                      <p:to>
                                        <p:strVal val="hidden"/>
                                      </p:to>
                                    </p:set>
                                  </p:childTnLst>
                                </p:cTn>
                              </p:par>
                              <p:par>
                                <p:cTn id="102" presetID="1" presetClass="mediacall" presetSubtype="0" fill="hold" nodeType="withEffect">
                                  <p:stCondLst>
                                    <p:cond delay="0"/>
                                  </p:stCondLst>
                                  <p:childTnLst>
                                    <p:cmd type="call" cmd="playFrom(0.0)">
                                      <p:cBhvr>
                                        <p:cTn id="103" dur="1666" fill="hold"/>
                                        <p:tgtEl>
                                          <p:spTgt spid="47"/>
                                        </p:tgtEl>
                                      </p:cBhvr>
                                    </p:cmd>
                                  </p:childTnLst>
                                </p:cTn>
                              </p:par>
                            </p:childTnLst>
                          </p:cTn>
                        </p:par>
                      </p:childTnLst>
                    </p:cTn>
                  </p:par>
                </p:childTnLst>
              </p:cTn>
              <p:nextCondLst>
                <p:cond evt="onClick" delay="0">
                  <p:tgtEl>
                    <p:spTgt spid="22"/>
                  </p:tgtEl>
                </p:cond>
              </p:nextCondLst>
            </p:seq>
            <p:seq concurrent="1" nextAc="seek">
              <p:cTn id="104" restart="whenNotActive" fill="hold" evtFilter="cancelBubble" nodeType="interactiveSeq">
                <p:stCondLst>
                  <p:cond evt="onClick" delay="0">
                    <p:tgtEl>
                      <p:spTgt spid="23"/>
                    </p:tgtEl>
                  </p:cond>
                </p:stCondLst>
                <p:endSync evt="end" delay="0">
                  <p:rtn val="all"/>
                </p:endSync>
                <p:childTnLst>
                  <p:par>
                    <p:cTn id="105" fill="hold">
                      <p:stCondLst>
                        <p:cond delay="0"/>
                      </p:stCondLst>
                      <p:childTnLst>
                        <p:par>
                          <p:cTn id="106" fill="hold">
                            <p:stCondLst>
                              <p:cond delay="0"/>
                            </p:stCondLst>
                            <p:childTnLst>
                              <p:par>
                                <p:cTn id="107" presetID="2" presetClass="exit" presetSubtype="9" fill="hold" nodeType="clickEffect">
                                  <p:stCondLst>
                                    <p:cond delay="0"/>
                                  </p:stCondLst>
                                  <p:childTnLst>
                                    <p:anim calcmode="lin" valueType="num">
                                      <p:cBhvr additive="base">
                                        <p:cTn id="108" dur="500"/>
                                        <p:tgtEl>
                                          <p:spTgt spid="23"/>
                                        </p:tgtEl>
                                        <p:attrNameLst>
                                          <p:attrName>ppt_x</p:attrName>
                                        </p:attrNameLst>
                                      </p:cBhvr>
                                      <p:tavLst>
                                        <p:tav tm="0">
                                          <p:val>
                                            <p:strVal val="ppt_x"/>
                                          </p:val>
                                        </p:tav>
                                        <p:tav tm="100000">
                                          <p:val>
                                            <p:strVal val="0-ppt_w/2"/>
                                          </p:val>
                                        </p:tav>
                                      </p:tavLst>
                                    </p:anim>
                                    <p:anim calcmode="lin" valueType="num">
                                      <p:cBhvr additive="base">
                                        <p:cTn id="109" dur="500"/>
                                        <p:tgtEl>
                                          <p:spTgt spid="23"/>
                                        </p:tgtEl>
                                        <p:attrNameLst>
                                          <p:attrName>ppt_y</p:attrName>
                                        </p:attrNameLst>
                                      </p:cBhvr>
                                      <p:tavLst>
                                        <p:tav tm="0">
                                          <p:val>
                                            <p:strVal val="ppt_y"/>
                                          </p:val>
                                        </p:tav>
                                        <p:tav tm="100000">
                                          <p:val>
                                            <p:strVal val="0-ppt_h/2"/>
                                          </p:val>
                                        </p:tav>
                                      </p:tavLst>
                                    </p:anim>
                                    <p:set>
                                      <p:cBhvr>
                                        <p:cTn id="110" dur="1" fill="hold">
                                          <p:stCondLst>
                                            <p:cond delay="499"/>
                                          </p:stCondLst>
                                        </p:cTn>
                                        <p:tgtEl>
                                          <p:spTgt spid="23"/>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fade">
                                      <p:cBhvr>
                                        <p:cTn id="114" dur="10"/>
                                        <p:tgtEl>
                                          <p:spTgt spid="32"/>
                                        </p:tgtEl>
                                      </p:cBhvr>
                                    </p:animEffect>
                                  </p:childTnLst>
                                </p:cTn>
                              </p:par>
                            </p:childTnLst>
                          </p:cTn>
                        </p:par>
                        <p:par>
                          <p:cTn id="115" fill="hold">
                            <p:stCondLst>
                              <p:cond delay="510"/>
                            </p:stCondLst>
                            <p:childTnLst>
                              <p:par>
                                <p:cTn id="116" presetID="10" presetClass="exit" presetSubtype="0" fill="hold" nodeType="afterEffect">
                                  <p:stCondLst>
                                    <p:cond delay="0"/>
                                  </p:stCondLst>
                                  <p:childTnLst>
                                    <p:animEffect transition="out" filter="fade">
                                      <p:cBhvr>
                                        <p:cTn id="117" dur="500"/>
                                        <p:tgtEl>
                                          <p:spTgt spid="42"/>
                                        </p:tgtEl>
                                      </p:cBhvr>
                                    </p:animEffect>
                                    <p:set>
                                      <p:cBhvr>
                                        <p:cTn id="118" dur="1" fill="hold">
                                          <p:stCondLst>
                                            <p:cond delay="499"/>
                                          </p:stCondLst>
                                        </p:cTn>
                                        <p:tgtEl>
                                          <p:spTgt spid="42"/>
                                        </p:tgtEl>
                                        <p:attrNameLst>
                                          <p:attrName>style.visibility</p:attrName>
                                        </p:attrNameLst>
                                      </p:cBhvr>
                                      <p:to>
                                        <p:strVal val="hidden"/>
                                      </p:to>
                                    </p:set>
                                  </p:childTnLst>
                                </p:cTn>
                              </p:par>
                              <p:par>
                                <p:cTn id="119" presetID="1" presetClass="mediacall" presetSubtype="0" fill="hold" nodeType="withEffect">
                                  <p:stCondLst>
                                    <p:cond delay="0"/>
                                  </p:stCondLst>
                                  <p:childTnLst>
                                    <p:cmd type="call" cmd="playFrom(0.0)">
                                      <p:cBhvr>
                                        <p:cTn id="120" dur="1666" fill="hold"/>
                                        <p:tgtEl>
                                          <p:spTgt spid="47"/>
                                        </p:tgtEl>
                                      </p:cBhvr>
                                    </p:cmd>
                                  </p:childTnLst>
                                </p:cTn>
                              </p:par>
                            </p:childTnLst>
                          </p:cTn>
                        </p:par>
                      </p:childTnLst>
                    </p:cTn>
                  </p:par>
                </p:childTnLst>
              </p:cTn>
              <p:nextCondLst>
                <p:cond evt="onClick" delay="0">
                  <p:tgtEl>
                    <p:spTgt spid="23"/>
                  </p:tgtEl>
                </p:cond>
              </p:nextCondLst>
            </p:seq>
            <p:seq concurrent="1" nextAc="seek">
              <p:cTn id="121" restart="whenNotActive" fill="hold" evtFilter="cancelBubble" nodeType="interactiveSeq">
                <p:stCondLst>
                  <p:cond evt="onClick" delay="0">
                    <p:tgtEl>
                      <p:spTgt spid="24"/>
                    </p:tgtEl>
                  </p:cond>
                </p:stCondLst>
                <p:endSync evt="end" delay="0">
                  <p:rtn val="all"/>
                </p:endSync>
                <p:childTnLst>
                  <p:par>
                    <p:cTn id="122" fill="hold">
                      <p:stCondLst>
                        <p:cond delay="0"/>
                      </p:stCondLst>
                      <p:childTnLst>
                        <p:par>
                          <p:cTn id="123" fill="hold">
                            <p:stCondLst>
                              <p:cond delay="0"/>
                            </p:stCondLst>
                            <p:childTnLst>
                              <p:par>
                                <p:cTn id="124" presetID="2" presetClass="exit" presetSubtype="9" fill="hold" nodeType="clickEffect">
                                  <p:stCondLst>
                                    <p:cond delay="0"/>
                                  </p:stCondLst>
                                  <p:childTnLst>
                                    <p:anim calcmode="lin" valueType="num">
                                      <p:cBhvr additive="base">
                                        <p:cTn id="125" dur="500"/>
                                        <p:tgtEl>
                                          <p:spTgt spid="24"/>
                                        </p:tgtEl>
                                        <p:attrNameLst>
                                          <p:attrName>ppt_x</p:attrName>
                                        </p:attrNameLst>
                                      </p:cBhvr>
                                      <p:tavLst>
                                        <p:tav tm="0">
                                          <p:val>
                                            <p:strVal val="ppt_x"/>
                                          </p:val>
                                        </p:tav>
                                        <p:tav tm="100000">
                                          <p:val>
                                            <p:strVal val="0-ppt_w/2"/>
                                          </p:val>
                                        </p:tav>
                                      </p:tavLst>
                                    </p:anim>
                                    <p:anim calcmode="lin" valueType="num">
                                      <p:cBhvr additive="base">
                                        <p:cTn id="126" dur="500"/>
                                        <p:tgtEl>
                                          <p:spTgt spid="24"/>
                                        </p:tgtEl>
                                        <p:attrNameLst>
                                          <p:attrName>ppt_y</p:attrName>
                                        </p:attrNameLst>
                                      </p:cBhvr>
                                      <p:tavLst>
                                        <p:tav tm="0">
                                          <p:val>
                                            <p:strVal val="ppt_y"/>
                                          </p:val>
                                        </p:tav>
                                        <p:tav tm="100000">
                                          <p:val>
                                            <p:strVal val="0-ppt_h/2"/>
                                          </p:val>
                                        </p:tav>
                                      </p:tavLst>
                                    </p:anim>
                                    <p:set>
                                      <p:cBhvr>
                                        <p:cTn id="127" dur="1" fill="hold">
                                          <p:stCondLst>
                                            <p:cond delay="499"/>
                                          </p:stCondLst>
                                        </p:cTn>
                                        <p:tgtEl>
                                          <p:spTgt spid="24"/>
                                        </p:tgtEl>
                                        <p:attrNameLst>
                                          <p:attrName>style.visibility</p:attrName>
                                        </p:attrNameLst>
                                      </p:cBhvr>
                                      <p:to>
                                        <p:strVal val="hidden"/>
                                      </p:to>
                                    </p:set>
                                  </p:childTnLst>
                                </p:cTn>
                              </p:par>
                            </p:childTnLst>
                          </p:cTn>
                        </p:par>
                        <p:par>
                          <p:cTn id="128" fill="hold">
                            <p:stCondLst>
                              <p:cond delay="500"/>
                            </p:stCondLst>
                            <p:childTnLst>
                              <p:par>
                                <p:cTn id="129" presetID="10"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
                                        <p:tgtEl>
                                          <p:spTgt spid="33"/>
                                        </p:tgtEl>
                                      </p:cBhvr>
                                    </p:animEffect>
                                  </p:childTnLst>
                                </p:cTn>
                              </p:par>
                            </p:childTnLst>
                          </p:cTn>
                        </p:par>
                        <p:par>
                          <p:cTn id="132" fill="hold">
                            <p:stCondLst>
                              <p:cond delay="510"/>
                            </p:stCondLst>
                            <p:childTnLst>
                              <p:par>
                                <p:cTn id="133" presetID="10" presetClass="exit" presetSubtype="0" fill="hold" nodeType="afterEffect">
                                  <p:stCondLst>
                                    <p:cond delay="0"/>
                                  </p:stCondLst>
                                  <p:childTnLst>
                                    <p:animEffect transition="out" filter="fade">
                                      <p:cBhvr>
                                        <p:cTn id="134" dur="500"/>
                                        <p:tgtEl>
                                          <p:spTgt spid="38"/>
                                        </p:tgtEl>
                                      </p:cBhvr>
                                    </p:animEffect>
                                    <p:set>
                                      <p:cBhvr>
                                        <p:cTn id="135" dur="1" fill="hold">
                                          <p:stCondLst>
                                            <p:cond delay="499"/>
                                          </p:stCondLst>
                                        </p:cTn>
                                        <p:tgtEl>
                                          <p:spTgt spid="38"/>
                                        </p:tgtEl>
                                        <p:attrNameLst>
                                          <p:attrName>style.visibility</p:attrName>
                                        </p:attrNameLst>
                                      </p:cBhvr>
                                      <p:to>
                                        <p:strVal val="hidden"/>
                                      </p:to>
                                    </p:set>
                                  </p:childTnLst>
                                </p:cTn>
                              </p:par>
                              <p:par>
                                <p:cTn id="136" presetID="1" presetClass="mediacall" presetSubtype="0" fill="hold" nodeType="withEffect">
                                  <p:stCondLst>
                                    <p:cond delay="0"/>
                                  </p:stCondLst>
                                  <p:childTnLst>
                                    <p:cmd type="call" cmd="playFrom(0.0)">
                                      <p:cBhvr>
                                        <p:cTn id="137" dur="1666" fill="hold"/>
                                        <p:tgtEl>
                                          <p:spTgt spid="47"/>
                                        </p:tgtEl>
                                      </p:cBhvr>
                                    </p:cmd>
                                  </p:childTnLst>
                                </p:cTn>
                              </p:par>
                            </p:childTnLst>
                          </p:cTn>
                        </p:par>
                      </p:childTnLst>
                    </p:cTn>
                  </p:par>
                </p:childTnLst>
              </p:cTn>
              <p:nextCondLst>
                <p:cond evt="onClick" delay="0">
                  <p:tgtEl>
                    <p:spTgt spid="24"/>
                  </p:tgtEl>
                </p:cond>
              </p:nextCondLst>
            </p:seq>
            <p:seq concurrent="1" nextAc="seek">
              <p:cTn id="138" restart="whenNotActive" fill="hold" evtFilter="cancelBubble" nodeType="interactiveSeq">
                <p:stCondLst>
                  <p:cond evt="onClick" delay="0">
                    <p:tgtEl>
                      <p:spTgt spid="25"/>
                    </p:tgtEl>
                  </p:cond>
                </p:stCondLst>
                <p:endSync evt="end" delay="0">
                  <p:rtn val="all"/>
                </p:endSync>
                <p:childTnLst>
                  <p:par>
                    <p:cTn id="139" fill="hold">
                      <p:stCondLst>
                        <p:cond delay="0"/>
                      </p:stCondLst>
                      <p:childTnLst>
                        <p:par>
                          <p:cTn id="140" fill="hold">
                            <p:stCondLst>
                              <p:cond delay="0"/>
                            </p:stCondLst>
                            <p:childTnLst>
                              <p:par>
                                <p:cTn id="141" presetID="2" presetClass="exit" presetSubtype="9" fill="hold" nodeType="clickEffect">
                                  <p:stCondLst>
                                    <p:cond delay="0"/>
                                  </p:stCondLst>
                                  <p:childTnLst>
                                    <p:anim calcmode="lin" valueType="num">
                                      <p:cBhvr additive="base">
                                        <p:cTn id="142" dur="500"/>
                                        <p:tgtEl>
                                          <p:spTgt spid="25"/>
                                        </p:tgtEl>
                                        <p:attrNameLst>
                                          <p:attrName>ppt_x</p:attrName>
                                        </p:attrNameLst>
                                      </p:cBhvr>
                                      <p:tavLst>
                                        <p:tav tm="0">
                                          <p:val>
                                            <p:strVal val="ppt_x"/>
                                          </p:val>
                                        </p:tav>
                                        <p:tav tm="100000">
                                          <p:val>
                                            <p:strVal val="0-ppt_w/2"/>
                                          </p:val>
                                        </p:tav>
                                      </p:tavLst>
                                    </p:anim>
                                    <p:anim calcmode="lin" valueType="num">
                                      <p:cBhvr additive="base">
                                        <p:cTn id="143" dur="500"/>
                                        <p:tgtEl>
                                          <p:spTgt spid="25"/>
                                        </p:tgtEl>
                                        <p:attrNameLst>
                                          <p:attrName>ppt_y</p:attrName>
                                        </p:attrNameLst>
                                      </p:cBhvr>
                                      <p:tavLst>
                                        <p:tav tm="0">
                                          <p:val>
                                            <p:strVal val="ppt_y"/>
                                          </p:val>
                                        </p:tav>
                                        <p:tav tm="100000">
                                          <p:val>
                                            <p:strVal val="0-ppt_h/2"/>
                                          </p:val>
                                        </p:tav>
                                      </p:tavLst>
                                    </p:anim>
                                    <p:set>
                                      <p:cBhvr>
                                        <p:cTn id="144" dur="1" fill="hold">
                                          <p:stCondLst>
                                            <p:cond delay="499"/>
                                          </p:stCondLst>
                                        </p:cTn>
                                        <p:tgtEl>
                                          <p:spTgt spid="25"/>
                                        </p:tgtEl>
                                        <p:attrNameLst>
                                          <p:attrName>style.visibility</p:attrName>
                                        </p:attrNameLst>
                                      </p:cBhvr>
                                      <p:to>
                                        <p:strVal val="hidden"/>
                                      </p:to>
                                    </p:set>
                                  </p:childTnLst>
                                </p:cTn>
                              </p:par>
                            </p:childTnLst>
                          </p:cTn>
                        </p:par>
                        <p:par>
                          <p:cTn id="145" fill="hold">
                            <p:stCondLst>
                              <p:cond delay="500"/>
                            </p:stCondLst>
                            <p:childTnLst>
                              <p:par>
                                <p:cTn id="146" presetID="10" presetClass="entr" presetSubtype="0" fill="hold" grpId="0" nodeType="after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fade">
                                      <p:cBhvr>
                                        <p:cTn id="148" dur="10"/>
                                        <p:tgtEl>
                                          <p:spTgt spid="34"/>
                                        </p:tgtEl>
                                      </p:cBhvr>
                                    </p:animEffect>
                                  </p:childTnLst>
                                </p:cTn>
                              </p:par>
                            </p:childTnLst>
                          </p:cTn>
                        </p:par>
                        <p:par>
                          <p:cTn id="149" fill="hold">
                            <p:stCondLst>
                              <p:cond delay="510"/>
                            </p:stCondLst>
                            <p:childTnLst>
                              <p:par>
                                <p:cTn id="150" presetID="10" presetClass="exit" presetSubtype="0" fill="hold" nodeType="afterEffect">
                                  <p:stCondLst>
                                    <p:cond delay="0"/>
                                  </p:stCondLst>
                                  <p:childTnLst>
                                    <p:animEffect transition="out" filter="fade">
                                      <p:cBhvr>
                                        <p:cTn id="151" dur="500"/>
                                        <p:tgtEl>
                                          <p:spTgt spid="49"/>
                                        </p:tgtEl>
                                      </p:cBhvr>
                                    </p:animEffect>
                                    <p:set>
                                      <p:cBhvr>
                                        <p:cTn id="152" dur="1" fill="hold">
                                          <p:stCondLst>
                                            <p:cond delay="499"/>
                                          </p:stCondLst>
                                        </p:cTn>
                                        <p:tgtEl>
                                          <p:spTgt spid="49"/>
                                        </p:tgtEl>
                                        <p:attrNameLst>
                                          <p:attrName>style.visibility</p:attrName>
                                        </p:attrNameLst>
                                      </p:cBhvr>
                                      <p:to>
                                        <p:strVal val="hidden"/>
                                      </p:to>
                                    </p:set>
                                  </p:childTnLst>
                                </p:cTn>
                              </p:par>
                              <p:par>
                                <p:cTn id="153" presetID="1" presetClass="mediacall" presetSubtype="0" fill="hold" nodeType="withEffect">
                                  <p:stCondLst>
                                    <p:cond delay="0"/>
                                  </p:stCondLst>
                                  <p:childTnLst>
                                    <p:cmd type="call" cmd="playFrom(0.0)">
                                      <p:cBhvr>
                                        <p:cTn id="154" dur="1666" fill="hold"/>
                                        <p:tgtEl>
                                          <p:spTgt spid="47"/>
                                        </p:tgtEl>
                                      </p:cBhvr>
                                    </p:cmd>
                                  </p:childTnLst>
                                </p:cTn>
                              </p:par>
                            </p:childTnLst>
                          </p:cTn>
                        </p:par>
                      </p:childTnLst>
                    </p:cTn>
                  </p:par>
                </p:childTnLst>
              </p:cTn>
              <p:nextCondLst>
                <p:cond evt="onClick" delay="0">
                  <p:tgtEl>
                    <p:spTgt spid="25"/>
                  </p:tgtEl>
                </p:cond>
              </p:nextCondLst>
            </p:seq>
            <p:audio>
              <p:cMediaNode vol="100000">
                <p:cTn id="155" fill="hold" display="0">
                  <p:stCondLst>
                    <p:cond delay="indefinite"/>
                  </p:stCondLst>
                  <p:endCondLst>
                    <p:cond evt="onStopAudio" delay="0">
                      <p:tgtEl>
                        <p:sldTgt/>
                      </p:tgtEl>
                    </p:cond>
                  </p:endCondLst>
                </p:cTn>
                <p:tgtEl>
                  <p:spTgt spid="47"/>
                </p:tgtEl>
              </p:cMediaNode>
            </p:audio>
          </p:childTnLst>
        </p:cTn>
      </p:par>
    </p:tnLst>
    <p:bldLst>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4" name="TextBox 3"/>
          <p:cNvSpPr txBox="1"/>
          <p:nvPr/>
        </p:nvSpPr>
        <p:spPr>
          <a:xfrm>
            <a:off x="3352800" y="453893"/>
            <a:ext cx="2438400" cy="461616"/>
          </a:xfrm>
          <a:prstGeom prst="rect">
            <a:avLst/>
          </a:prstGeom>
          <a:noFill/>
          <a:ln>
            <a:noFill/>
          </a:ln>
        </p:spPr>
        <p:txBody>
          <a:bodyPr wrap="square" lIns="91391" tIns="45696" rIns="91391" bIns="45696" rtlCol="0">
            <a:spAutoFit/>
          </a:bodyPr>
          <a:lstStyle/>
          <a:p>
            <a:pPr algn="just"/>
            <a:r>
              <a:rPr lang="en-US" sz="2400" b="1" i="1" smtClean="0">
                <a:latin typeface="Arial" pitchFamily="34" charset="0"/>
                <a:ea typeface="Arial-Rounded" pitchFamily="34" charset="0"/>
                <a:cs typeface="Arial" pitchFamily="34" charset="0"/>
              </a:rPr>
              <a:t>Em làm bác sĩ</a:t>
            </a:r>
            <a:endParaRPr lang="en-US" sz="2400" b="1">
              <a:latin typeface="Arial" pitchFamily="34" charset="0"/>
              <a:ea typeface="Arial-Rounded" pitchFamily="34" charset="0"/>
              <a:cs typeface="Arial" pitchFamily="34" charset="0"/>
            </a:endParaRPr>
          </a:p>
        </p:txBody>
      </p:sp>
      <p:grpSp>
        <p:nvGrpSpPr>
          <p:cNvPr id="5" name="Group 4"/>
          <p:cNvGrpSpPr/>
          <p:nvPr/>
        </p:nvGrpSpPr>
        <p:grpSpPr>
          <a:xfrm>
            <a:off x="655320" y="453893"/>
            <a:ext cx="2619674" cy="449686"/>
            <a:chOff x="886344" y="436620"/>
            <a:chExt cx="2619674" cy="449686"/>
          </a:xfrm>
        </p:grpSpPr>
        <p:sp>
          <p:nvSpPr>
            <p:cNvPr id="6" name="Oval 5"/>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T</a:t>
              </a:r>
              <a:endParaRPr lang="en-US" sz="28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r</a:t>
              </a:r>
              <a:endParaRPr lang="en-US" sz="2800" b="1">
                <a:solidFill>
                  <a:schemeClr val="bg1"/>
                </a:solidFill>
                <a:latin typeface="Arial-Rounded" pitchFamily="34" charset="0"/>
                <a:ea typeface="Arial-Rounded" pitchFamily="34" charset="0"/>
                <a:cs typeface="Arial-Rounded" pitchFamily="34" charset="0"/>
              </a:endParaRPr>
            </a:p>
          </p:txBody>
        </p:sp>
        <p:sp>
          <p:nvSpPr>
            <p:cNvPr id="8" name="Oval 7"/>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9" name="Oval 8"/>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c</a:t>
              </a:r>
              <a:endParaRPr lang="en-US" sz="2800" b="1">
                <a:solidFill>
                  <a:schemeClr val="bg1"/>
                </a:solidFill>
                <a:latin typeface="Arial-Rounded" pitchFamily="34" charset="0"/>
                <a:ea typeface="Arial-Rounded" pitchFamily="34" charset="0"/>
                <a:cs typeface="Arial-Rounded" pitchFamily="34" charset="0"/>
              </a:endParaRPr>
            </a:p>
          </p:txBody>
        </p:sp>
        <p:sp>
          <p:nvSpPr>
            <p:cNvPr id="10" name="Oval 9"/>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h</a:t>
              </a:r>
              <a:endParaRPr lang="en-US" sz="2800" b="1">
                <a:solidFill>
                  <a:schemeClr val="bg1"/>
                </a:solidFill>
                <a:latin typeface="Arial-Rounded" pitchFamily="34" charset="0"/>
                <a:ea typeface="Arial-Rounded" pitchFamily="34" charset="0"/>
                <a:cs typeface="Arial-Rounded" pitchFamily="34" charset="0"/>
              </a:endParaRPr>
            </a:p>
          </p:txBody>
        </p:sp>
        <p:sp>
          <p:nvSpPr>
            <p:cNvPr id="11" name="Oval 10"/>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2" name="Oval 11"/>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Rounded" pitchFamily="34" charset="0"/>
                  <a:ea typeface="Arial-Rounded" pitchFamily="34" charset="0"/>
                  <a:cs typeface="Arial-Rounded" pitchFamily="34" charset="0"/>
                </a:rPr>
                <a:t>i</a:t>
              </a:r>
              <a:endParaRPr lang="en-US" sz="2800" b="1">
                <a:solidFill>
                  <a:schemeClr val="bg1"/>
                </a:solidFill>
                <a:latin typeface="Arial-Rounded" pitchFamily="34" charset="0"/>
                <a:ea typeface="Arial-Rounded" pitchFamily="34" charset="0"/>
                <a:cs typeface="Arial-Rounded" pitchFamily="34" charset="0"/>
              </a:endParaRPr>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 y="1123950"/>
            <a:ext cx="8279333" cy="3431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034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76350"/>
            <a:ext cx="8229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1384995"/>
          </a:xfrm>
          <a:prstGeom prst="rect">
            <a:avLst/>
          </a:prstGeom>
          <a:noFill/>
        </p:spPr>
        <p:txBody>
          <a:bodyPr wrap="square" rtlCol="0">
            <a:spAutoFit/>
          </a:bodyPr>
          <a:lstStyle/>
          <a:p>
            <a:pPr algn="ctr"/>
            <a:r>
              <a:rPr lang="en-US" sz="2800" b="1" smtClean="0">
                <a:latin typeface="Arial" pitchFamily="34" charset="0"/>
                <a:ea typeface="Arial-Rounded" pitchFamily="34" charset="0"/>
                <a:cs typeface="Arial" pitchFamily="34" charset="0"/>
              </a:rPr>
              <a:t>Dặn dò:</a:t>
            </a:r>
          </a:p>
          <a:p>
            <a:pPr algn="ctr"/>
            <a:r>
              <a:rPr lang="en-US" sz="2800" b="1" smtClean="0">
                <a:latin typeface="Arial" pitchFamily="34" charset="0"/>
                <a:ea typeface="Arial-Rounded" pitchFamily="34" charset="0"/>
                <a:cs typeface="Arial" pitchFamily="34" charset="0"/>
              </a:rPr>
              <a:t> + Xem lại bài trang 64 đến trang 67</a:t>
            </a:r>
          </a:p>
          <a:p>
            <a:pPr algn="ctr"/>
            <a:r>
              <a:rPr lang="en-US" sz="2800" b="1" smtClean="0">
                <a:latin typeface="Arial" pitchFamily="34" charset="0"/>
                <a:ea typeface="Arial-Rounded" pitchFamily="34" charset="0"/>
                <a:cs typeface="Arial" pitchFamily="34" charset="0"/>
              </a:rPr>
              <a:t>+ </a:t>
            </a:r>
            <a:r>
              <a:rPr lang="en-US" sz="2800" b="1">
                <a:latin typeface="Arial" pitchFamily="34" charset="0"/>
                <a:ea typeface="Arial-Rounded" pitchFamily="34" charset="0"/>
                <a:cs typeface="Arial" pitchFamily="34" charset="0"/>
              </a:rPr>
              <a:t>Xem bài </a:t>
            </a:r>
            <a:r>
              <a:rPr lang="en-US" sz="2800" b="1" i="1" smtClean="0">
                <a:latin typeface="Arial" pitchFamily="34" charset="0"/>
                <a:ea typeface="Arial-Rounded" pitchFamily="34" charset="0"/>
                <a:cs typeface="Arial" pitchFamily="34" charset="0"/>
              </a:rPr>
              <a:t>Lời chào </a:t>
            </a:r>
            <a:r>
              <a:rPr lang="en-US" sz="2800" b="1" smtClean="0">
                <a:latin typeface="Arial" pitchFamily="34" charset="0"/>
                <a:ea typeface="Arial-Rounded" pitchFamily="34" charset="0"/>
                <a:cs typeface="Arial" pitchFamily="34" charset="0"/>
              </a:rPr>
              <a:t>(trang 68 </a:t>
            </a:r>
            <a:r>
              <a:rPr lang="en-US" sz="2800" b="1">
                <a:latin typeface="Arial" pitchFamily="34" charset="0"/>
                <a:ea typeface="Arial-Rounded" pitchFamily="34" charset="0"/>
                <a:cs typeface="Arial" pitchFamily="34" charset="0"/>
              </a:rPr>
              <a:t>+ </a:t>
            </a:r>
            <a:r>
              <a:rPr lang="en-US" sz="2800" b="1" smtClean="0">
                <a:latin typeface="Arial" pitchFamily="34" charset="0"/>
                <a:ea typeface="Arial-Rounded" pitchFamily="34" charset="0"/>
                <a:cs typeface="Arial" pitchFamily="34" charset="0"/>
              </a:rPr>
              <a:t>69)</a:t>
            </a:r>
            <a:endParaRPr lang="en-US" sz="28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Rửa tay trước khi ăn</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Để phòng bệnh, chúng ta phải rửa tay trước khi ăn. Cần rửa tay bằng xà phòng với nước sạch.</a:t>
            </a:r>
            <a:endParaRPr lang="en-US" sz="3000">
              <a:latin typeface="Arial" pitchFamily="34" charset="0"/>
              <a:ea typeface="Arial-Rounded" pitchFamily="34" charset="0"/>
              <a:cs typeface="Arial" pitchFamily="34" charset="0"/>
            </a:endParaRPr>
          </a:p>
          <a:p>
            <a:pPr algn="r"/>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(Nguyên Vũ)</a:t>
            </a:r>
            <a:endParaRPr lang="en-US" sz="30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04174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ĐIỀU EM CẦN BIẾT</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100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Arial" pitchFamily="34" charset="0"/>
              </a:rPr>
              <a:t>5</a:t>
            </a:r>
            <a:endParaRPr lang="en-US" sz="2800" b="1">
              <a:solidFill>
                <a:schemeClr val="bg1"/>
              </a:solidFill>
              <a:latin typeface="Arial Rounded MT Bold" pitchFamily="34" charset="0"/>
              <a:cs typeface="Arial" pitchFamily="34" charset="0"/>
            </a:endParaRPr>
          </a:p>
        </p:txBody>
      </p:sp>
      <p:sp>
        <p:nvSpPr>
          <p:cNvPr id="17" name="TextBox 16"/>
          <p:cNvSpPr txBox="1"/>
          <p:nvPr/>
        </p:nvSpPr>
        <p:spPr>
          <a:xfrm>
            <a:off x="876300" y="375046"/>
            <a:ext cx="8083550" cy="461653"/>
          </a:xfrm>
          <a:prstGeom prst="rect">
            <a:avLst/>
          </a:prstGeom>
          <a:no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Chọn từ ngữ để hoàn thiện câu và viết câu vào vở</a:t>
            </a:r>
            <a:endParaRPr lang="en-US" sz="2400" b="1">
              <a:latin typeface="Arial" pitchFamily="34" charset="0"/>
              <a:ea typeface="Arial-Rounded" pitchFamily="34" charset="0"/>
              <a:cs typeface="Arial" pitchFamily="34" charset="0"/>
            </a:endParaRP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bổ ích				</a:t>
            </a:r>
            <a:endParaRPr lang="en-US" sz="3200" b="1">
              <a:latin typeface="Arial" pitchFamily="34" charset="0"/>
              <a:ea typeface="Arial-Rounded" pitchFamily="34" charset="0"/>
              <a:cs typeface="Arial" pitchFamily="34" charset="0"/>
            </a:endParaRPr>
          </a:p>
        </p:txBody>
      </p:sp>
      <p:sp>
        <p:nvSpPr>
          <p:cNvPr id="11" name="TextBox 10"/>
          <p:cNvSpPr txBox="1"/>
          <p:nvPr/>
        </p:nvSpPr>
        <p:spPr>
          <a:xfrm>
            <a:off x="264888" y="2154031"/>
            <a:ext cx="8610600" cy="584763"/>
          </a:xfrm>
          <a:prstGeom prst="rect">
            <a:avLst/>
          </a:prstGeom>
          <a:noFill/>
        </p:spPr>
        <p:txBody>
          <a:bodyPr wrap="square" lIns="91428" tIns="45714" rIns="91428" bIns="45714" rtlCol="0">
            <a:spAutoFit/>
          </a:bodyPr>
          <a:lstStyle/>
          <a:p>
            <a:pPr algn="just"/>
            <a:r>
              <a:rPr lang="en-US" sz="3200" b="1" smtClean="0">
                <a:latin typeface="Arial" pitchFamily="34" charset="0"/>
                <a:ea typeface="Arial-Rounded" pitchFamily="34" charset="0"/>
                <a:cs typeface="Arial" pitchFamily="34" charset="0"/>
              </a:rPr>
              <a:t>Ăn chín, uống sôi để  (……………..).</a:t>
            </a:r>
            <a:endParaRPr lang="en-US" sz="3200" b="1">
              <a:latin typeface="Arial" pitchFamily="34" charset="0"/>
              <a:ea typeface="Arial-Rounded" pitchFamily="34" charset="0"/>
              <a:cs typeface="Arial" pitchFamily="34" charset="0"/>
            </a:endParaRPr>
          </a:p>
        </p:txBody>
      </p:sp>
      <p:sp>
        <p:nvSpPr>
          <p:cNvPr id="12" name="TextBox 11"/>
          <p:cNvSpPr txBox="1"/>
          <p:nvPr/>
        </p:nvSpPr>
        <p:spPr>
          <a:xfrm>
            <a:off x="2901210"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r</a:t>
            </a:r>
            <a:r>
              <a:rPr lang="en-US" sz="3200" b="1" smtClean="0">
                <a:latin typeface="Arial" pitchFamily="34" charset="0"/>
                <a:ea typeface="Arial-Rounded" pitchFamily="34" charset="0"/>
                <a:cs typeface="Arial" pitchFamily="34" charset="0"/>
              </a:rPr>
              <a:t>ửa tay</a:t>
            </a:r>
            <a:endParaRPr lang="en-US" sz="3200" b="1">
              <a:latin typeface="Arial" pitchFamily="34" charset="0"/>
              <a:ea typeface="Arial-Rounded" pitchFamily="34" charset="0"/>
              <a:cs typeface="Arial" pitchFamily="34" charset="0"/>
            </a:endParaRPr>
          </a:p>
        </p:txBody>
      </p:sp>
      <p:sp>
        <p:nvSpPr>
          <p:cNvPr id="13" name="TextBox 12"/>
          <p:cNvSpPr txBox="1"/>
          <p:nvPr/>
        </p:nvSpPr>
        <p:spPr>
          <a:xfrm>
            <a:off x="893618"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v</a:t>
            </a:r>
            <a:r>
              <a:rPr lang="en-US" sz="3200" b="1" smtClean="0">
                <a:latin typeface="Arial" pitchFamily="34" charset="0"/>
                <a:ea typeface="Arial-Rounded" pitchFamily="34" charset="0"/>
                <a:cs typeface="Arial" pitchFamily="34" charset="0"/>
              </a:rPr>
              <a:t>i trùng</a:t>
            </a:r>
            <a:endParaRPr lang="en-US" sz="3200" b="1">
              <a:latin typeface="Arial" pitchFamily="34" charset="0"/>
              <a:ea typeface="Arial-Rounded" pitchFamily="34" charset="0"/>
              <a:cs typeface="Arial" pitchFamily="34" charset="0"/>
            </a:endParaRPr>
          </a:p>
        </p:txBody>
      </p:sp>
      <p:sp>
        <p:nvSpPr>
          <p:cNvPr id="10" name="TextBox 9"/>
          <p:cNvSpPr txBox="1"/>
          <p:nvPr/>
        </p:nvSpPr>
        <p:spPr>
          <a:xfrm>
            <a:off x="4895895" y="1163475"/>
            <a:ext cx="2667899" cy="584763"/>
          </a:xfrm>
          <a:prstGeom prst="rect">
            <a:avLst/>
          </a:prstGeom>
          <a:solidFill>
            <a:srgbClr val="B9EDFF"/>
          </a:solidFill>
          <a:ln>
            <a:noFill/>
          </a:ln>
        </p:spPr>
        <p:txBody>
          <a:bodyPr wrap="square" lIns="91428" tIns="45714" rIns="91428" bIns="45714" rtlCol="0">
            <a:spAutoFit/>
          </a:bodyPr>
          <a:lstStyle/>
          <a:p>
            <a:pPr algn="ctr"/>
            <a:r>
              <a:rPr lang="en-US" sz="3200" b="1" smtClean="0">
                <a:latin typeface="Arial" pitchFamily="34" charset="0"/>
                <a:ea typeface="Arial-Rounded" pitchFamily="34" charset="0"/>
                <a:cs typeface="Arial" pitchFamily="34" charset="0"/>
              </a:rPr>
              <a:t>phòng bệnh</a:t>
            </a:r>
            <a:endParaRPr lang="en-US" sz="3200" b="1">
              <a:latin typeface="Arial" pitchFamily="34" charset="0"/>
              <a:ea typeface="Arial-Rounded" pitchFamily="34" charset="0"/>
              <a:cs typeface="Arial" pitchFamily="34" charset="0"/>
            </a:endParaRPr>
          </a:p>
        </p:txBody>
      </p:sp>
      <p:pic>
        <p:nvPicPr>
          <p:cNvPr id="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950" y="3078973"/>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852714" y="3569605"/>
            <a:ext cx="9067800" cy="630942"/>
          </a:xfrm>
          <a:prstGeom prst="rect">
            <a:avLst/>
          </a:prstGeom>
        </p:spPr>
        <p:txBody>
          <a:bodyPr wrap="square">
            <a:spAutoFit/>
          </a:bodyPr>
          <a:lstStyle/>
          <a:p>
            <a:pPr algn="just"/>
            <a:r>
              <a:rPr lang="vi-VN" sz="3500" b="1">
                <a:solidFill>
                  <a:srgbClr val="7030A0"/>
                </a:solidFill>
                <a:latin typeface="HP001 5 hàng" pitchFamily="34" charset="0"/>
              </a:rPr>
              <a:t>Ă</a:t>
            </a:r>
            <a:r>
              <a:rPr lang="vi-VN" sz="3500" b="1">
                <a:solidFill>
                  <a:srgbClr val="7030A0"/>
                </a:solidFill>
                <a:latin typeface="HP001 4 hàng" pitchFamily="34" charset="0"/>
              </a:rPr>
              <a:t>n </a:t>
            </a:r>
            <a:r>
              <a:rPr lang="el-GR" sz="3500" b="1">
                <a:solidFill>
                  <a:srgbClr val="7030A0"/>
                </a:solidFill>
                <a:latin typeface="HP001 4 hàng" pitchFamily="34" charset="0"/>
              </a:rPr>
              <a:t>ε</a:t>
            </a:r>
            <a:r>
              <a:rPr lang="vi-VN" sz="3500" b="1">
                <a:solidFill>
                  <a:srgbClr val="7030A0"/>
                </a:solidFill>
                <a:latin typeface="HP001 4 hàng" pitchFamily="34" charset="0"/>
              </a:rPr>
              <a:t>ín, Ďūg sċ </a:t>
            </a:r>
            <a:r>
              <a:rPr lang="el-GR" sz="3500" b="1">
                <a:solidFill>
                  <a:srgbClr val="7030A0"/>
                </a:solidFill>
                <a:latin typeface="HP001 4 hàng" pitchFamily="34" charset="0"/>
              </a:rPr>
              <a:t>Α˘ ι</a:t>
            </a:r>
            <a:r>
              <a:rPr lang="vi-VN" sz="3500" b="1">
                <a:solidFill>
                  <a:srgbClr val="7030A0"/>
                </a:solidFill>
                <a:latin typeface="HP001 4 hàng" pitchFamily="34" charset="0"/>
              </a:rPr>
              <a:t>Ŝg </a:t>
            </a:r>
            <a:r>
              <a:rPr lang="el-GR" sz="3500" b="1" smtClean="0">
                <a:solidFill>
                  <a:srgbClr val="7030A0"/>
                </a:solidFill>
                <a:latin typeface="HP001 4 hàng" pitchFamily="34" charset="0"/>
              </a:rPr>
              <a:t>χϚζ</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pic>
        <p:nvPicPr>
          <p:cNvPr id="2" name="Hieu-ung-am-thanh-oh-nooo-www_nhacchuongvui_com.mp3">
            <a:hlinkClick r:id="" action="ppaction://media"/>
          </p:cNvPr>
          <p:cNvPicPr>
            <a:picLocks noChangeAspect="1"/>
          </p:cNvPicPr>
          <p:nvPr>
            <a:audioFile r:link="rId1"/>
            <p:extLst>
              <p:ext uri="{DAA4B4D4-6D71-4841-9C94-3DE7FCFB9230}">
                <p14:media xmlns:p14="http://schemas.microsoft.com/office/powerpoint/2010/main" r:embed="rId2">
                  <p14:trim end="1213.8521"/>
                </p14:media>
              </p:ext>
            </p:extLst>
          </p:nvPr>
        </p:nvPicPr>
        <p:blipFill>
          <a:blip r:embed="rId8"/>
          <a:stretch>
            <a:fillRect/>
          </a:stretch>
        </p:blipFill>
        <p:spPr>
          <a:xfrm>
            <a:off x="9906000" y="975070"/>
            <a:ext cx="609600" cy="609600"/>
          </a:xfrm>
          <a:prstGeom prst="rect">
            <a:avLst/>
          </a:prstGeom>
        </p:spPr>
      </p:pic>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3"/>
                                        </p:tgtEl>
                                        <p:attrNameLst>
                                          <p:attrName>r</p:attrName>
                                        </p:attrNameLst>
                                      </p:cBhvr>
                                    </p:animRot>
                                    <p:animRot by="-240000">
                                      <p:cBhvr>
                                        <p:cTn id="16" dur="200" fill="hold">
                                          <p:stCondLst>
                                            <p:cond delay="200"/>
                                          </p:stCondLst>
                                        </p:cTn>
                                        <p:tgtEl>
                                          <p:spTgt spid="13"/>
                                        </p:tgtEl>
                                        <p:attrNameLst>
                                          <p:attrName>r</p:attrName>
                                        </p:attrNameLst>
                                      </p:cBhvr>
                                    </p:animRot>
                                    <p:animRot by="240000">
                                      <p:cBhvr>
                                        <p:cTn id="17" dur="200" fill="hold">
                                          <p:stCondLst>
                                            <p:cond delay="400"/>
                                          </p:stCondLst>
                                        </p:cTn>
                                        <p:tgtEl>
                                          <p:spTgt spid="13"/>
                                        </p:tgtEl>
                                        <p:attrNameLst>
                                          <p:attrName>r</p:attrName>
                                        </p:attrNameLst>
                                      </p:cBhvr>
                                    </p:animRot>
                                    <p:animRot by="-240000">
                                      <p:cBhvr>
                                        <p:cTn id="18" dur="200" fill="hold">
                                          <p:stCondLst>
                                            <p:cond delay="600"/>
                                          </p:stCondLst>
                                        </p:cTn>
                                        <p:tgtEl>
                                          <p:spTgt spid="13"/>
                                        </p:tgtEl>
                                        <p:attrNameLst>
                                          <p:attrName>r</p:attrName>
                                        </p:attrNameLst>
                                      </p:cBhvr>
                                    </p:animRot>
                                    <p:animRot by="120000">
                                      <p:cBhvr>
                                        <p:cTn id="19" dur="200" fill="hold">
                                          <p:stCondLst>
                                            <p:cond delay="800"/>
                                          </p:stCondLst>
                                        </p:cTn>
                                        <p:tgtEl>
                                          <p:spTgt spid="1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5" name="hammer.wav"/>
                                        </p:tgtEl>
                                      </p:cMediaNode>
                                    </p:audio>
                                  </p:subTnLst>
                                </p:cTn>
                              </p:par>
                              <p:par>
                                <p:cTn id="20" presetID="1" presetClass="mediacall" presetSubtype="0" fill="hold" nodeType="withEffect">
                                  <p:stCondLst>
                                    <p:cond delay="0"/>
                                  </p:stCondLst>
                                  <p:childTnLst>
                                    <p:cmd type="call" cmd="playFrom(0.0)">
                                      <p:cBhvr>
                                        <p:cTn id="21" dur="1659" fill="hold"/>
                                        <p:tgtEl>
                                          <p:spTgt spid="2"/>
                                        </p:tgtEl>
                                      </p:cBhvr>
                                    </p:cmd>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grpId="0" nodeType="clickEffect">
                                  <p:stCondLst>
                                    <p:cond delay="0"/>
                                  </p:stCondLst>
                                  <p:childTnLst>
                                    <p:animRot by="120000">
                                      <p:cBhvr>
                                        <p:cTn id="26" dur="100" fill="hold">
                                          <p:stCondLst>
                                            <p:cond delay="0"/>
                                          </p:stCondLst>
                                        </p:cTn>
                                        <p:tgtEl>
                                          <p:spTgt spid="12"/>
                                        </p:tgtEl>
                                        <p:attrNameLst>
                                          <p:attrName>r</p:attrName>
                                        </p:attrNameLst>
                                      </p:cBhvr>
                                    </p:animRot>
                                    <p:animRot by="-240000">
                                      <p:cBhvr>
                                        <p:cTn id="27" dur="200" fill="hold">
                                          <p:stCondLst>
                                            <p:cond delay="200"/>
                                          </p:stCondLst>
                                        </p:cTn>
                                        <p:tgtEl>
                                          <p:spTgt spid="12"/>
                                        </p:tgtEl>
                                        <p:attrNameLst>
                                          <p:attrName>r</p:attrName>
                                        </p:attrNameLst>
                                      </p:cBhvr>
                                    </p:animRot>
                                    <p:animRot by="240000">
                                      <p:cBhvr>
                                        <p:cTn id="28" dur="200" fill="hold">
                                          <p:stCondLst>
                                            <p:cond delay="400"/>
                                          </p:stCondLst>
                                        </p:cTn>
                                        <p:tgtEl>
                                          <p:spTgt spid="12"/>
                                        </p:tgtEl>
                                        <p:attrNameLst>
                                          <p:attrName>r</p:attrName>
                                        </p:attrNameLst>
                                      </p:cBhvr>
                                    </p:animRot>
                                    <p:animRot by="-240000">
                                      <p:cBhvr>
                                        <p:cTn id="29" dur="200" fill="hold">
                                          <p:stCondLst>
                                            <p:cond delay="600"/>
                                          </p:stCondLst>
                                        </p:cTn>
                                        <p:tgtEl>
                                          <p:spTgt spid="12"/>
                                        </p:tgtEl>
                                        <p:attrNameLst>
                                          <p:attrName>r</p:attrName>
                                        </p:attrNameLst>
                                      </p:cBhvr>
                                    </p:animRot>
                                    <p:animRot by="120000">
                                      <p:cBhvr>
                                        <p:cTn id="30" dur="200" fill="hold">
                                          <p:stCondLst>
                                            <p:cond delay="800"/>
                                          </p:stCondLst>
                                        </p:cTn>
                                        <p:tgtEl>
                                          <p:spTgt spid="1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5" name="hammer.wav"/>
                                        </p:tgtEl>
                                      </p:cMediaNode>
                                    </p:audio>
                                  </p:subTnLst>
                                </p:cTn>
                              </p:par>
                              <p:par>
                                <p:cTn id="31" presetID="1" presetClass="mediacall" presetSubtype="0" fill="hold" nodeType="withEffect">
                                  <p:stCondLst>
                                    <p:cond delay="0"/>
                                  </p:stCondLst>
                                  <p:childTnLst>
                                    <p:cmd type="call" cmd="playFrom(0.0)">
                                      <p:cBhvr>
                                        <p:cTn id="32" dur="1659" fill="hold"/>
                                        <p:tgtEl>
                                          <p:spTgt spid="2"/>
                                        </p:tgtEl>
                                      </p:cBhvr>
                                    </p:cmd>
                                  </p:childTnLst>
                                </p:cTn>
                              </p:par>
                            </p:childTnLst>
                          </p:cTn>
                        </p:par>
                      </p:childTnLst>
                    </p:cTn>
                  </p:par>
                </p:childTnLst>
              </p:cTn>
              <p:nextCondLst>
                <p:cond evt="onClick" delay="0">
                  <p:tgtEl>
                    <p:spTgt spid="12"/>
                  </p:tgtEl>
                </p:cond>
              </p:nextCondLst>
            </p:seq>
            <p:seq concurrent="1" nextAc="seek">
              <p:cTn id="33" restart="whenNotActive" fill="hold" evtFilter="cancelBubble" nodeType="interactiveSeq">
                <p:stCondLst>
                  <p:cond evt="onClick" delay="0">
                    <p:tgtEl>
                      <p:spTgt spid="10"/>
                    </p:tgtEl>
                  </p:cond>
                </p:stCondLst>
                <p:endSync evt="end" delay="0">
                  <p:rtn val="all"/>
                </p:endSync>
                <p:childTnLst>
                  <p:par>
                    <p:cTn id="34" fill="hold">
                      <p:stCondLst>
                        <p:cond delay="0"/>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1.11022E-16 5.09731E-7 L -0.04792 0.18536 " pathEditMode="relative" rAng="0" ptsTypes="AA">
                                      <p:cBhvr>
                                        <p:cTn id="37" dur="2000" fill="hold"/>
                                        <p:tgtEl>
                                          <p:spTgt spid="10"/>
                                        </p:tgtEl>
                                        <p:attrNameLst>
                                          <p:attrName>ppt_x</p:attrName>
                                          <p:attrName>ppt_y</p:attrName>
                                        </p:attrNameLst>
                                      </p:cBhvr>
                                      <p:rCtr x="-2396" y="9268"/>
                                    </p:animMotion>
                                  </p:childTnLst>
                                  <p:subTnLst>
                                    <p:audio>
                                      <p:cMediaNode vol="100000">
                                        <p:cTn display="0" masterRel="sameClick">
                                          <p:stCondLst>
                                            <p:cond evt="begin" delay="0">
                                              <p:tn val="36"/>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10"/>
                  </p:tgtEl>
                </p:cond>
              </p:nextCondLst>
            </p:seq>
            <p:audio>
              <p:cMediaNode vol="100000">
                <p:cTn id="38" fill="hold" display="0">
                  <p:stCondLst>
                    <p:cond delay="indefinite"/>
                  </p:stCondLst>
                  <p:endCondLst>
                    <p:cond evt="onStopAudio" delay="0">
                      <p:tgtEl>
                        <p:sldTgt/>
                      </p:tgtEl>
                    </p:cond>
                  </p:endCondLst>
                </p:cTn>
                <p:tgtEl>
                  <p:spTgt spid="2"/>
                </p:tgtEl>
              </p:cMediaNode>
            </p:audio>
          </p:childTnLst>
        </p:cTn>
      </p:par>
    </p:tnLst>
    <p:bldLst>
      <p:bldP spid="12" grpId="0" animBg="1"/>
      <p:bldP spid="13" grpId="0" animBg="1"/>
      <p:bldP spid="10"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Ă.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57400" y="285750"/>
            <a:ext cx="5278438" cy="5278438"/>
          </a:xfrm>
        </p:spPr>
      </p:pic>
    </p:spTree>
    <p:extLst>
      <p:ext uri="{BB962C8B-B14F-4D97-AF65-F5344CB8AC3E}">
        <p14:creationId xmlns:p14="http://schemas.microsoft.com/office/powerpoint/2010/main" val="26030759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Quan sát tranh và dùng từ ngữ trong khung để nói theo tranh</a:t>
            </a:r>
            <a:endParaRPr lang="en-US" sz="2800" b="1">
              <a:latin typeface="Arial" pitchFamily="34" charset="0"/>
              <a:ea typeface="Arial-Rounded" pitchFamily="34" charset="0"/>
              <a:cs typeface="Arial" pitchFamily="34" charset="0"/>
            </a:endParaRPr>
          </a:p>
        </p:txBody>
      </p:sp>
      <p:sp>
        <p:nvSpPr>
          <p:cNvPr id="4" name="Rectangle 3"/>
          <p:cNvSpPr/>
          <p:nvPr/>
        </p:nvSpPr>
        <p:spPr>
          <a:xfrm>
            <a:off x="973282" y="1119911"/>
            <a:ext cx="73325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9357" t="58771"/>
          <a:stretch/>
        </p:blipFill>
        <p:spPr bwMode="auto">
          <a:xfrm>
            <a:off x="5401403" y="3458766"/>
            <a:ext cx="1713249"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0000" b="56971"/>
          <a:stretch/>
        </p:blipFill>
        <p:spPr bwMode="auto">
          <a:xfrm>
            <a:off x="2286000" y="1659731"/>
            <a:ext cx="1691481"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6297" b="43928"/>
          <a:stretch/>
        </p:blipFill>
        <p:spPr bwMode="auto">
          <a:xfrm>
            <a:off x="5362603" y="1552575"/>
            <a:ext cx="1691482"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50000" r="50000"/>
          <a:stretch/>
        </p:blipFill>
        <p:spPr bwMode="auto">
          <a:xfrm>
            <a:off x="2286000" y="3348038"/>
            <a:ext cx="1691481" cy="158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4170" y="1119911"/>
            <a:ext cx="1524000" cy="461653"/>
          </a:xfrm>
          <a:prstGeom prst="rect">
            <a:avLst/>
          </a:prstGeom>
          <a:noFill/>
          <a:ln>
            <a:noFill/>
          </a:ln>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xà phòng</a:t>
            </a:r>
            <a:endParaRPr lang="en-US" sz="2400">
              <a:latin typeface="Arial" pitchFamily="34" charset="0"/>
              <a:ea typeface="Arial-Rounded" pitchFamily="34" charset="0"/>
              <a:cs typeface="Arial" pitchFamily="34" charset="0"/>
            </a:endParaRPr>
          </a:p>
        </p:txBody>
      </p:sp>
      <p:sp>
        <p:nvSpPr>
          <p:cNvPr id="8" name="TextBox 7"/>
          <p:cNvSpPr txBox="1"/>
          <p:nvPr/>
        </p:nvSpPr>
        <p:spPr>
          <a:xfrm>
            <a:off x="3196770" y="1141186"/>
            <a:ext cx="1371600" cy="461653"/>
          </a:xfrm>
          <a:prstGeom prst="rect">
            <a:avLst/>
          </a:prstGeom>
          <a:noFill/>
          <a:ln>
            <a:noFill/>
          </a:ln>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chà xát</a:t>
            </a:r>
            <a:endParaRPr lang="en-US" sz="2400">
              <a:latin typeface="Arial" pitchFamily="34" charset="0"/>
              <a:ea typeface="Arial-Rounded" pitchFamily="34" charset="0"/>
              <a:cs typeface="Arial" pitchFamily="34" charset="0"/>
            </a:endParaRPr>
          </a:p>
        </p:txBody>
      </p:sp>
      <p:sp>
        <p:nvSpPr>
          <p:cNvPr id="9" name="TextBox 8"/>
          <p:cNvSpPr txBox="1"/>
          <p:nvPr/>
        </p:nvSpPr>
        <p:spPr>
          <a:xfrm>
            <a:off x="4712111" y="1141186"/>
            <a:ext cx="1371600" cy="461653"/>
          </a:xfrm>
          <a:prstGeom prst="rect">
            <a:avLst/>
          </a:prstGeom>
          <a:noFill/>
          <a:ln>
            <a:noFill/>
          </a:ln>
        </p:spPr>
        <p:txBody>
          <a:bodyPr wrap="square" lIns="91428" tIns="45714" rIns="91428" bIns="45714" rtlCol="0">
            <a:spAutoFit/>
          </a:bodyPr>
          <a:lstStyle/>
          <a:p>
            <a:pPr algn="ctr"/>
            <a:r>
              <a:rPr lang="en-US" sz="2400" smtClean="0">
                <a:latin typeface="Arial" pitchFamily="34" charset="0"/>
                <a:ea typeface="Arial-Rounded" pitchFamily="34" charset="0"/>
                <a:cs typeface="Arial" pitchFamily="34" charset="0"/>
              </a:rPr>
              <a:t>rửa</a:t>
            </a:r>
            <a:endParaRPr lang="en-US" sz="2400">
              <a:latin typeface="Arial" pitchFamily="34" charset="0"/>
              <a:ea typeface="Arial-Rounded" pitchFamily="34" charset="0"/>
              <a:cs typeface="Arial" pitchFamily="34" charset="0"/>
            </a:endParaRPr>
          </a:p>
        </p:txBody>
      </p:sp>
      <p:sp>
        <p:nvSpPr>
          <p:cNvPr id="20" name="TextBox 19"/>
          <p:cNvSpPr txBox="1"/>
          <p:nvPr/>
        </p:nvSpPr>
        <p:spPr>
          <a:xfrm>
            <a:off x="6320970" y="1141185"/>
            <a:ext cx="1524000" cy="461653"/>
          </a:xfrm>
          <a:prstGeom prst="rect">
            <a:avLst/>
          </a:prstGeom>
          <a:noFill/>
          <a:ln>
            <a:noFill/>
          </a:ln>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lau khô</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32099E-6 L 0.10868 0.34135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3.33333E-6 L 0.26702 0.33703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3.33333E-6 L -0.24861 0.66296 " pathEditMode="relative" rAng="0" ptsTypes="AA">
                                      <p:cBhvr>
                                        <p:cTn id="16" dur="2000" fill="hold"/>
                                        <p:tgtEl>
                                          <p:spTgt spid="9"/>
                                        </p:tgtEl>
                                        <p:attrNameLst>
                                          <p:attrName>ppt_x</p:attrName>
                                          <p:attrName>ppt_y</p:attrName>
                                        </p:attrNameLst>
                                      </p:cBhvr>
                                      <p:rCtr x="-12431" y="33148"/>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6 3.33333E-6 L -0.08298 0.67777 " pathEditMode="relative" rAng="0" ptsTypes="AA">
                                      <p:cBhvr>
                                        <p:cTn id="21" dur="2000" fill="hold"/>
                                        <p:tgtEl>
                                          <p:spTgt spid="20"/>
                                        </p:tgtEl>
                                        <p:attrNameLst>
                                          <p:attrName>ppt_x</p:attrName>
                                          <p:attrName>ppt_y</p:attrName>
                                        </p:attrNameLst>
                                      </p:cBhvr>
                                      <p:rCtr x="-4149" y="33889"/>
                                    </p:animMotion>
                                  </p:childTnLst>
                                </p:cTn>
                              </p:par>
                            </p:childTnLst>
                          </p:cTn>
                        </p:par>
                      </p:childTnLst>
                    </p:cTn>
                  </p:par>
                </p:childTnLst>
              </p:cTn>
              <p:nextCondLst>
                <p:cond evt="onClick" delay="0">
                  <p:tgtEl>
                    <p:spTgt spid="20"/>
                  </p:tgtEl>
                </p:cond>
              </p:nextCondLst>
            </p:seq>
          </p:childTnLst>
        </p:cTn>
      </p:par>
    </p:tnLst>
    <p:bldLst>
      <p:bldP spid="7" grpId="0"/>
      <p:bldP spid="8" grpId="0"/>
      <p:bldP spid="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Đoạn trên có mấy câu?</a:t>
            </a:r>
            <a:endParaRPr lang="en-US" sz="2800" b="1">
              <a:latin typeface="Arial" pitchFamily="34" charset="0"/>
              <a:ea typeface="Arial-Rounded" pitchFamily="34" charset="0"/>
              <a:cs typeface="Arial" pitchFamily="34" charset="0"/>
            </a:endParaRP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6" name="TextBox 5"/>
          <p:cNvSpPr txBox="1"/>
          <p:nvPr/>
        </p:nvSpPr>
        <p:spPr>
          <a:xfrm>
            <a:off x="1407884" y="1352550"/>
            <a:ext cx="7736116"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Để phòng bệnh, chúng ta cần rửa tay trước khi ăn.</a:t>
            </a:r>
            <a:endParaRPr lang="en-US" sz="2400">
              <a:latin typeface="Arial" pitchFamily="34" charset="0"/>
              <a:ea typeface="Arial-Rounded" pitchFamily="34" charset="0"/>
              <a:cs typeface="Arial" pitchFamily="34" charset="0"/>
            </a:endParaRP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smtClean="0">
                <a:latin typeface="Arial" pitchFamily="34" charset="0"/>
                <a:ea typeface="Arial-Rounded" pitchFamily="34" charset="0"/>
                <a:cs typeface="Arial" pitchFamily="34" charset="0"/>
              </a:rPr>
              <a:t>Cần rửa tay bằng xà phòng với nước sạch.</a:t>
            </a:r>
            <a:endParaRPr lang="en-US" sz="2400">
              <a:latin typeface="Arial" pitchFamily="34" charset="0"/>
              <a:ea typeface="Arial-Rounded" pitchFamily="34" charset="0"/>
              <a:cs typeface="Arial" pitchFamily="34" charset="0"/>
            </a:endParaRP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Khi viết chữ đầu dòng, ta lưu ý gì?</a:t>
            </a:r>
            <a:endParaRPr lang="en-US" sz="2800" b="1">
              <a:latin typeface="Arial" pitchFamily="34" charset="0"/>
              <a:ea typeface="Arial-Rounded" pitchFamily="34" charset="0"/>
              <a:cs typeface="Arial" pitchFamily="34" charset="0"/>
            </a:endParaRP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Những chữ nào viết hoa? Vì sao?</a:t>
            </a:r>
            <a:endParaRPr lang="en-US" sz="2800" b="1">
              <a:latin typeface="Arial" pitchFamily="34" charset="0"/>
              <a:ea typeface="Arial-Rounded" pitchFamily="34" charset="0"/>
              <a:cs typeface="Arial" pitchFamily="34" charset="0"/>
            </a:endParaRP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Kết thúc câu có dấu gì?</a:t>
            </a:r>
            <a:endParaRPr lang="en-US" sz="2800" b="1">
              <a:latin typeface="Arial" pitchFamily="34" charset="0"/>
              <a:ea typeface="Arial-Rounded" pitchFamily="34" charset="0"/>
              <a:cs typeface="Arial" pitchFamily="34" charset="0"/>
            </a:endParaRPr>
          </a:p>
        </p:txBody>
      </p:sp>
      <p:sp>
        <p:nvSpPr>
          <p:cNvPr id="20" name="Oval 19"/>
          <p:cNvSpPr/>
          <p:nvPr/>
        </p:nvSpPr>
        <p:spPr>
          <a:xfrm>
            <a:off x="8286832" y="154205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 pitchFamily="34" charset="0"/>
                <a:ea typeface="Arial-Rounded" pitchFamily="34" charset="0"/>
                <a:cs typeface="Arial" pitchFamily="34" charset="0"/>
              </a:rPr>
              <a:t>Em hãy tìm từ dễ viết lẫn trong bài.</a:t>
            </a:r>
            <a:endParaRPr lang="en-US" sz="2800" b="1">
              <a:latin typeface="Arial" pitchFamily="34" charset="0"/>
              <a:ea typeface="Arial-Rounded" pitchFamily="34" charset="0"/>
              <a:cs typeface="Arial" pitchFamily="34" charset="0"/>
            </a:endParaRPr>
          </a:p>
        </p:txBody>
      </p:sp>
      <p:sp>
        <p:nvSpPr>
          <p:cNvPr id="26" name="Oval 25"/>
          <p:cNvSpPr/>
          <p:nvPr/>
        </p:nvSpPr>
        <p:spPr>
          <a:xfrm>
            <a:off x="6876144" y="200808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17" t="36198" r="40849" b="39417"/>
          <a:stretch/>
        </p:blipFill>
        <p:spPr bwMode="auto">
          <a:xfrm>
            <a:off x="3286658" y="2302701"/>
            <a:ext cx="2398486" cy="17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2315" y="1276350"/>
            <a:ext cx="8724900" cy="2990850"/>
            <a:chOff x="252315" y="1637959"/>
            <a:chExt cx="8724900" cy="299085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228"/>
            <a:stretch/>
          </p:blipFill>
          <p:spPr bwMode="auto">
            <a:xfrm>
              <a:off x="252315" y="3725534"/>
              <a:ext cx="8724900" cy="9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870732" y="1766982"/>
            <a:ext cx="8806668" cy="630942"/>
          </a:xfrm>
          <a:prstGeom prst="rect">
            <a:avLst/>
          </a:prstGeom>
        </p:spPr>
        <p:txBody>
          <a:bodyPr wrap="square">
            <a:spAutoFit/>
          </a:bodyPr>
          <a:lstStyle/>
          <a:p>
            <a:pPr algn="just"/>
            <a:r>
              <a:rPr lang="vi-VN" sz="3500" b="1">
                <a:solidFill>
                  <a:srgbClr val="7030A0"/>
                </a:solidFill>
                <a:latin typeface="HP001 4 hàng" pitchFamily="34" charset="0"/>
              </a:rPr>
              <a:t>Để </a:t>
            </a:r>
            <a:r>
              <a:rPr lang="el-GR" sz="3500" b="1">
                <a:solidFill>
                  <a:srgbClr val="7030A0"/>
                </a:solidFill>
                <a:latin typeface="HP001 4 hàng" pitchFamily="34" charset="0"/>
              </a:rPr>
              <a:t>ι</a:t>
            </a:r>
            <a:r>
              <a:rPr lang="vi-VN" sz="3500" b="1">
                <a:solidFill>
                  <a:srgbClr val="7030A0"/>
                </a:solidFill>
                <a:latin typeface="HP001 4 hàng" pitchFamily="34" charset="0"/>
              </a:rPr>
              <a:t>Ŝg </a:t>
            </a:r>
            <a:r>
              <a:rPr lang="el-GR" sz="3500" b="1">
                <a:solidFill>
                  <a:srgbClr val="7030A0"/>
                </a:solidFill>
                <a:latin typeface="HP001 4 hàng" pitchFamily="34" charset="0"/>
              </a:rPr>
              <a:t>χϚζ, ε</a:t>
            </a:r>
            <a:r>
              <a:rPr lang="vi-VN" sz="3500" b="1">
                <a:solidFill>
                  <a:srgbClr val="7030A0"/>
                </a:solidFill>
                <a:latin typeface="HP001 4 hàng" pitchFamily="34" charset="0"/>
              </a:rPr>
              <a:t>úng Ǉa </a:t>
            </a:r>
            <a:r>
              <a:rPr lang="el-GR" sz="3500" b="1">
                <a:solidFill>
                  <a:srgbClr val="7030A0"/>
                </a:solidFill>
                <a:latin typeface="HP001 4 hàng" pitchFamily="34" charset="0"/>
              </a:rPr>
              <a:t>ι</a:t>
            </a:r>
            <a:r>
              <a:rPr lang="en-US" sz="3500" b="1">
                <a:solidFill>
                  <a:srgbClr val="7030A0"/>
                </a:solidFill>
                <a:latin typeface="HP001 4 hàng" pitchFamily="34" charset="0"/>
              </a:rPr>
              <a:t>ải</a:t>
            </a:r>
            <a:r>
              <a:rPr lang="vi-VN" sz="3500" b="1" smtClean="0">
                <a:solidFill>
                  <a:srgbClr val="7030A0"/>
                </a:solidFill>
                <a:latin typeface="HP001 4 hàng" pitchFamily="34" charset="0"/>
              </a:rPr>
              <a:t> </a:t>
            </a:r>
            <a:r>
              <a:rPr lang="vi-VN" sz="3500" b="1">
                <a:solidFill>
                  <a:srgbClr val="7030A0"/>
                </a:solidFill>
                <a:latin typeface="HP001 4 hàng" pitchFamily="34" charset="0"/>
              </a:rPr>
              <a:t>ǟửa </a:t>
            </a:r>
            <a:r>
              <a:rPr lang="vi-VN" sz="3500" b="1" smtClean="0">
                <a:solidFill>
                  <a:srgbClr val="7030A0"/>
                </a:solidFill>
                <a:latin typeface="HP001 4 hàng" pitchFamily="34" charset="0"/>
              </a:rPr>
              <a:t>Ǉay</a:t>
            </a:r>
            <a:endParaRPr lang="en-US" sz="3500" b="1">
              <a:solidFill>
                <a:srgbClr val="7030A0"/>
              </a:solidFill>
              <a:latin typeface="HP001 4 hàng" pitchFamily="34" charset="0"/>
            </a:endParaRPr>
          </a:p>
        </p:txBody>
      </p:sp>
      <p:sp>
        <p:nvSpPr>
          <p:cNvPr id="14" name="Rectangle 13"/>
          <p:cNvSpPr/>
          <p:nvPr/>
        </p:nvSpPr>
        <p:spPr>
          <a:xfrm>
            <a:off x="176687" y="2467102"/>
            <a:ext cx="9067800" cy="630942"/>
          </a:xfrm>
          <a:prstGeom prst="rect">
            <a:avLst/>
          </a:prstGeom>
        </p:spPr>
        <p:txBody>
          <a:bodyPr wrap="square">
            <a:spAutoFit/>
          </a:bodyPr>
          <a:lstStyle/>
          <a:p>
            <a:pPr algn="just"/>
            <a:r>
              <a:rPr lang="vi-VN" sz="3500" b="1">
                <a:solidFill>
                  <a:srgbClr val="7030A0"/>
                </a:solidFill>
                <a:latin typeface="HP001 4 hàng" pitchFamily="34" charset="0"/>
              </a:rPr>
              <a:t>Ǉrư</a:t>
            </a:r>
            <a:r>
              <a:rPr lang="el-GR" sz="3500" b="1">
                <a:solidFill>
                  <a:srgbClr val="7030A0"/>
                </a:solidFill>
                <a:latin typeface="HP001 4 hàng" pitchFamily="34" charset="0"/>
              </a:rPr>
              <a:t>ϐ δ</a:t>
            </a:r>
            <a:r>
              <a:rPr lang="vi-VN" sz="3500" b="1">
                <a:solidFill>
                  <a:srgbClr val="7030A0"/>
                </a:solidFill>
                <a:latin typeface="HP001 4 hàng" pitchFamily="34" charset="0"/>
              </a:rPr>
              <a:t>i </a:t>
            </a:r>
            <a:r>
              <a:rPr lang="vi-VN" sz="3500" b="1" smtClean="0">
                <a:solidFill>
                  <a:srgbClr val="7030A0"/>
                </a:solidFill>
                <a:latin typeface="HP001 4 hàng" pitchFamily="34" charset="0"/>
              </a:rPr>
              <a:t>ăn</a:t>
            </a:r>
            <a:r>
              <a:rPr lang="en-US" sz="3500" b="1" smtClean="0">
                <a:solidFill>
                  <a:srgbClr val="7030A0"/>
                </a:solidFill>
                <a:latin typeface="HP001 4 hàng" pitchFamily="34" charset="0"/>
              </a:rPr>
              <a:t>. </a:t>
            </a:r>
            <a:r>
              <a:rPr lang="vi-VN" sz="3500" b="1">
                <a:solidFill>
                  <a:srgbClr val="7030A0"/>
                </a:solidFill>
                <a:latin typeface="HP001 4 hàng" pitchFamily="34" charset="0"/>
              </a:rPr>
              <a:t>Cần ǟửa Ǉay bằng xà </a:t>
            </a:r>
            <a:r>
              <a:rPr lang="el-GR" sz="3500" b="1">
                <a:solidFill>
                  <a:srgbClr val="7030A0"/>
                </a:solidFill>
                <a:latin typeface="HP001 4 hàng" pitchFamily="34" charset="0"/>
              </a:rPr>
              <a:t>ι</a:t>
            </a:r>
            <a:r>
              <a:rPr lang="vi-VN" sz="3500" b="1" smtClean="0">
                <a:solidFill>
                  <a:srgbClr val="7030A0"/>
                </a:solidFill>
                <a:latin typeface="HP001 4 hàng" pitchFamily="34" charset="0"/>
              </a:rPr>
              <a:t>Ŝg</a:t>
            </a:r>
            <a:endParaRPr lang="en-US" sz="3500" b="1">
              <a:solidFill>
                <a:srgbClr val="7030A0"/>
              </a:solidFill>
              <a:latin typeface="HP001 4 hàng" pitchFamily="34" charset="0"/>
            </a:endParaRPr>
          </a:p>
        </p:txBody>
      </p:sp>
      <p:sp>
        <p:nvSpPr>
          <p:cNvPr id="7" name="Rectangle 6"/>
          <p:cNvSpPr/>
          <p:nvPr/>
        </p:nvSpPr>
        <p:spPr>
          <a:xfrm>
            <a:off x="252315" y="3158027"/>
            <a:ext cx="9067800" cy="630942"/>
          </a:xfrm>
          <a:prstGeom prst="rect">
            <a:avLst/>
          </a:prstGeom>
        </p:spPr>
        <p:txBody>
          <a:bodyPr wrap="square">
            <a:spAutoFit/>
          </a:bodyPr>
          <a:lstStyle/>
          <a:p>
            <a:pPr algn="just"/>
            <a:r>
              <a:rPr lang="vi-VN" sz="3500" b="1">
                <a:solidFill>
                  <a:srgbClr val="7030A0"/>
                </a:solidFill>
                <a:latin typeface="HP001 4 hàng" pitchFamily="34" charset="0"/>
              </a:rPr>
              <a:t>vƞ wư</a:t>
            </a:r>
            <a:r>
              <a:rPr lang="el-GR" sz="3500" b="1">
                <a:solidFill>
                  <a:srgbClr val="7030A0"/>
                </a:solidFill>
                <a:latin typeface="HP001 4 hàng" pitchFamily="34" charset="0"/>
              </a:rPr>
              <a:t>ϐ </a:t>
            </a:r>
            <a:r>
              <a:rPr lang="vi-VN" sz="3500" b="1">
                <a:solidFill>
                  <a:srgbClr val="7030A0"/>
                </a:solidFill>
                <a:latin typeface="HP001 4 hàng" pitchFamily="34" charset="0"/>
              </a:rPr>
              <a:t>sạ</a:t>
            </a:r>
            <a:r>
              <a:rPr lang="el-GR" sz="3500" b="1" smtClean="0">
                <a:solidFill>
                  <a:srgbClr val="7030A0"/>
                </a:solidFill>
                <a:latin typeface="HP001 4 hàng" pitchFamily="34" charset="0"/>
              </a:rPr>
              <a:t>ε</a:t>
            </a:r>
            <a:r>
              <a:rPr lang="en-US" sz="3500" b="1" smtClean="0">
                <a:solidFill>
                  <a:srgbClr val="7030A0"/>
                </a:solidFill>
                <a:latin typeface="HP001 4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Đ.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6"/>
          <a:stretch>
            <a:fillRect/>
          </a:stretch>
        </p:blipFill>
        <p:spPr>
          <a:xfrm>
            <a:off x="-228600" y="133350"/>
            <a:ext cx="4859337" cy="4859337"/>
          </a:xfrm>
        </p:spPr>
      </p:pic>
      <p:pic>
        <p:nvPicPr>
          <p:cNvPr id="4"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7"/>
          <a:stretch>
            <a:fillRect/>
          </a:stretch>
        </p:blipFill>
        <p:spPr>
          <a:xfrm>
            <a:off x="4277406" y="133350"/>
            <a:ext cx="4859337" cy="4859337"/>
          </a:xfrm>
        </p:spPr>
      </p:pic>
    </p:spTree>
    <p:extLst>
      <p:ext uri="{BB962C8B-B14F-4D97-AF65-F5344CB8AC3E}">
        <p14:creationId xmlns:p14="http://schemas.microsoft.com/office/powerpoint/2010/main" val="1901953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1259</TotalTime>
  <Words>399</Words>
  <Application>Microsoft Office PowerPoint</Application>
  <PresentationFormat>On-screen Show (16:9)</PresentationFormat>
  <Paragraphs>80</Paragraphs>
  <Slides>13</Slides>
  <Notes>5</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Rounded MT Bold</vt:lpstr>
      <vt:lpstr>Arial-Rounded</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LanHuong</cp:lastModifiedBy>
  <cp:revision>184</cp:revision>
  <dcterms:created xsi:type="dcterms:W3CDTF">2020-12-08T15:48:47Z</dcterms:created>
  <dcterms:modified xsi:type="dcterms:W3CDTF">2022-03-08T11:43:51Z</dcterms:modified>
</cp:coreProperties>
</file>